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handoutMasterIdLst>
    <p:handoutMasterId r:id="rId34"/>
  </p:handoutMasterIdLst>
  <p:sldIdLst>
    <p:sldId id="256" r:id="rId5"/>
    <p:sldId id="257" r:id="rId6"/>
    <p:sldId id="290" r:id="rId7"/>
    <p:sldId id="258" r:id="rId8"/>
    <p:sldId id="292" r:id="rId9"/>
    <p:sldId id="291" r:id="rId10"/>
    <p:sldId id="286" r:id="rId11"/>
    <p:sldId id="271" r:id="rId12"/>
    <p:sldId id="281" r:id="rId13"/>
    <p:sldId id="282" r:id="rId14"/>
    <p:sldId id="265" r:id="rId15"/>
    <p:sldId id="264" r:id="rId16"/>
    <p:sldId id="261" r:id="rId17"/>
    <p:sldId id="285" r:id="rId18"/>
    <p:sldId id="289" r:id="rId19"/>
    <p:sldId id="288" r:id="rId20"/>
    <p:sldId id="266" r:id="rId21"/>
    <p:sldId id="272" r:id="rId22"/>
    <p:sldId id="287" r:id="rId23"/>
    <p:sldId id="284" r:id="rId24"/>
    <p:sldId id="268" r:id="rId25"/>
    <p:sldId id="270" r:id="rId26"/>
    <p:sldId id="273" r:id="rId27"/>
    <p:sldId id="274" r:id="rId28"/>
    <p:sldId id="275" r:id="rId29"/>
    <p:sldId id="276" r:id="rId30"/>
    <p:sldId id="277" r:id="rId31"/>
    <p:sldId id="269" r:id="rId32"/>
    <p:sldId id="27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3" autoAdjust="0"/>
    <p:restoredTop sz="94660"/>
  </p:normalViewPr>
  <p:slideViewPr>
    <p:cSldViewPr>
      <p:cViewPr varScale="1">
        <p:scale>
          <a:sx n="108" d="100"/>
          <a:sy n="108" d="100"/>
        </p:scale>
        <p:origin x="1656" y="12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3456C5A-49B2-482C-957A-2C76BEFB6B7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1987" name="Rectangle 3">
            <a:extLst>
              <a:ext uri="{FF2B5EF4-FFF2-40B4-BE49-F238E27FC236}">
                <a16:creationId xmlns:a16="http://schemas.microsoft.com/office/drawing/2014/main" id="{EDA3A883-981A-4AE8-9B67-A2A076C69B72}"/>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988" name="Rectangle 4">
            <a:extLst>
              <a:ext uri="{FF2B5EF4-FFF2-40B4-BE49-F238E27FC236}">
                <a16:creationId xmlns:a16="http://schemas.microsoft.com/office/drawing/2014/main" id="{3BB83AF6-B37E-4696-BB50-5560786D4496}"/>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989" name="Rectangle 5">
            <a:extLst>
              <a:ext uri="{FF2B5EF4-FFF2-40B4-BE49-F238E27FC236}">
                <a16:creationId xmlns:a16="http://schemas.microsoft.com/office/drawing/2014/main" id="{4163D079-7CF6-4E38-A188-5EEA872C6B3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13F77E2-E10D-468A-9E2F-1262DB78F0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262D18"/>
            </a:gs>
          </a:gsLst>
          <a:lin ang="27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E541264-F140-4660-8B6F-0867C1DC88BD}"/>
              </a:ext>
            </a:extLst>
          </p:cNvPr>
          <p:cNvGrpSpPr>
            <a:grpSpLocks/>
          </p:cNvGrpSpPr>
          <p:nvPr/>
        </p:nvGrpSpPr>
        <p:grpSpPr bwMode="auto">
          <a:xfrm>
            <a:off x="-498475" y="1311275"/>
            <a:ext cx="10429875" cy="5908675"/>
            <a:chOff x="-313" y="824"/>
            <a:chExt cx="6570" cy="3722"/>
          </a:xfrm>
        </p:grpSpPr>
        <p:sp>
          <p:nvSpPr>
            <p:cNvPr id="5" name="Rectangle 3">
              <a:extLst>
                <a:ext uri="{FF2B5EF4-FFF2-40B4-BE49-F238E27FC236}">
                  <a16:creationId xmlns:a16="http://schemas.microsoft.com/office/drawing/2014/main" id="{E447A2BA-0ADE-46C6-A57C-10E9E031984C}"/>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6" name="Rectangle 4">
              <a:extLst>
                <a:ext uri="{FF2B5EF4-FFF2-40B4-BE49-F238E27FC236}">
                  <a16:creationId xmlns:a16="http://schemas.microsoft.com/office/drawing/2014/main" id="{89FD8111-B248-4A33-8FE7-B0DB7C033E4C}"/>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7" name="Rectangle 5">
              <a:extLst>
                <a:ext uri="{FF2B5EF4-FFF2-40B4-BE49-F238E27FC236}">
                  <a16:creationId xmlns:a16="http://schemas.microsoft.com/office/drawing/2014/main" id="{A3BF1933-FAE1-4ACE-9F1B-6CD0AA5FA91D}"/>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8" name="Rectangle 6">
              <a:extLst>
                <a:ext uri="{FF2B5EF4-FFF2-40B4-BE49-F238E27FC236}">
                  <a16:creationId xmlns:a16="http://schemas.microsoft.com/office/drawing/2014/main" id="{E37B5794-4145-46EE-A79C-ABF7659A1021}"/>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9" name="Rectangle 7">
              <a:extLst>
                <a:ext uri="{FF2B5EF4-FFF2-40B4-BE49-F238E27FC236}">
                  <a16:creationId xmlns:a16="http://schemas.microsoft.com/office/drawing/2014/main" id="{CB8EBD78-7C7B-4EE8-9C4E-95903D00CFA1}"/>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10" name="Rectangle 8">
              <a:extLst>
                <a:ext uri="{FF2B5EF4-FFF2-40B4-BE49-F238E27FC236}">
                  <a16:creationId xmlns:a16="http://schemas.microsoft.com/office/drawing/2014/main" id="{8B943187-5F9D-475C-9E69-2495C467E89F}"/>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11" name="Rectangle 9">
              <a:extLst>
                <a:ext uri="{FF2B5EF4-FFF2-40B4-BE49-F238E27FC236}">
                  <a16:creationId xmlns:a16="http://schemas.microsoft.com/office/drawing/2014/main" id="{6BAE2319-7550-4B01-904F-0F63A05C67A9}"/>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latin typeface="Arial" charset="0"/>
              </a:endParaRPr>
            </a:p>
          </p:txBody>
        </p:sp>
        <p:sp>
          <p:nvSpPr>
            <p:cNvPr id="12" name="Rectangle 10">
              <a:extLst>
                <a:ext uri="{FF2B5EF4-FFF2-40B4-BE49-F238E27FC236}">
                  <a16:creationId xmlns:a16="http://schemas.microsoft.com/office/drawing/2014/main" id="{E621E447-A127-43D4-9001-1F54E2484BEC}"/>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3" name="Rectangle 11">
              <a:extLst>
                <a:ext uri="{FF2B5EF4-FFF2-40B4-BE49-F238E27FC236}">
                  <a16:creationId xmlns:a16="http://schemas.microsoft.com/office/drawing/2014/main" id="{DE73A0C7-6DA4-4E6C-B8F1-ED95E4C5495B}"/>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4" name="Rectangle 12">
              <a:extLst>
                <a:ext uri="{FF2B5EF4-FFF2-40B4-BE49-F238E27FC236}">
                  <a16:creationId xmlns:a16="http://schemas.microsoft.com/office/drawing/2014/main" id="{1DA29CB2-5C36-4594-BE2A-CC849FCC61A8}"/>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5" name="Rectangle 13">
              <a:extLst>
                <a:ext uri="{FF2B5EF4-FFF2-40B4-BE49-F238E27FC236}">
                  <a16:creationId xmlns:a16="http://schemas.microsoft.com/office/drawing/2014/main" id="{11C4A532-63E0-4BF5-9995-ED05B2F2E107}"/>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6" name="Rectangle 14">
              <a:extLst>
                <a:ext uri="{FF2B5EF4-FFF2-40B4-BE49-F238E27FC236}">
                  <a16:creationId xmlns:a16="http://schemas.microsoft.com/office/drawing/2014/main" id="{F42F49AD-4FC4-4416-B4BE-9D7D211C62E9}"/>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7" name="Rectangle 15">
              <a:extLst>
                <a:ext uri="{FF2B5EF4-FFF2-40B4-BE49-F238E27FC236}">
                  <a16:creationId xmlns:a16="http://schemas.microsoft.com/office/drawing/2014/main" id="{239B6DA2-F28D-4EC9-8D50-51FF817CBB75}"/>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8" name="Rectangle 16">
              <a:extLst>
                <a:ext uri="{FF2B5EF4-FFF2-40B4-BE49-F238E27FC236}">
                  <a16:creationId xmlns:a16="http://schemas.microsoft.com/office/drawing/2014/main" id="{6CFD9FFD-11F0-4546-AC70-696C1661A59D}"/>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19" name="Rectangle 17">
              <a:extLst>
                <a:ext uri="{FF2B5EF4-FFF2-40B4-BE49-F238E27FC236}">
                  <a16:creationId xmlns:a16="http://schemas.microsoft.com/office/drawing/2014/main" id="{ED291412-9128-4F7C-9827-8A260B96AFFD}"/>
                </a:ext>
              </a:extLst>
            </p:cNvPr>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p:spPr>
          <p:txBody>
            <a:bodyPr rot="10800000" vert="eaVert"/>
            <a:lstStyle/>
            <a:p>
              <a:pPr algn="ctr" eaLnBrk="1" hangingPunct="1">
                <a:defRPr/>
              </a:pPr>
              <a:endParaRPr lang="en-US">
                <a:latin typeface="Arial" charset="0"/>
              </a:endParaRPr>
            </a:p>
          </p:txBody>
        </p:sp>
        <p:sp>
          <p:nvSpPr>
            <p:cNvPr id="20" name="Rectangle 18">
              <a:extLst>
                <a:ext uri="{FF2B5EF4-FFF2-40B4-BE49-F238E27FC236}">
                  <a16:creationId xmlns:a16="http://schemas.microsoft.com/office/drawing/2014/main" id="{1CBFC546-F20C-44EA-8F39-E11ACD51EC27}"/>
                </a:ext>
              </a:extLst>
            </p:cNvPr>
            <p:cNvSpPr>
              <a:spLocks noChangeArrowheads="1"/>
            </p:cNvSpPr>
            <p:nvPr userDrawn="1"/>
          </p:nvSpPr>
          <p:spPr bwMode="hidden">
            <a:xfrm rot="39991575" flipH="1" flipV="1">
              <a:off x="5376" y="4167"/>
              <a:ext cx="501" cy="6"/>
            </a:xfrm>
            <a:prstGeom prst="rect">
              <a:avLst/>
            </a:prstGeom>
            <a:gradFill rotWithShape="0">
              <a:gsLst>
                <a:gs pos="0">
                  <a:schemeClr val="bg1"/>
                </a:gs>
                <a:gs pos="100000">
                  <a:schemeClr val="bg1">
                    <a:gamma/>
                    <a:shade val="0"/>
                    <a:invGamma/>
                  </a:schemeClr>
                </a:gs>
              </a:gsLst>
              <a:lin ang="2700000" scaled="1"/>
            </a:gradFill>
            <a:ln>
              <a:noFill/>
            </a:ln>
            <a:effectLst/>
          </p:spPr>
          <p:txBody>
            <a:bodyPr rot="10800000" vert="eaVert"/>
            <a:lstStyle/>
            <a:p>
              <a:pPr algn="ctr" eaLnBrk="1" hangingPunct="1">
                <a:defRPr/>
              </a:pPr>
              <a:endParaRPr lang="en-US">
                <a:latin typeface="Arial" charset="0"/>
              </a:endParaRPr>
            </a:p>
          </p:txBody>
        </p:sp>
        <p:sp>
          <p:nvSpPr>
            <p:cNvPr id="21" name="Rectangle 19">
              <a:extLst>
                <a:ext uri="{FF2B5EF4-FFF2-40B4-BE49-F238E27FC236}">
                  <a16:creationId xmlns:a16="http://schemas.microsoft.com/office/drawing/2014/main" id="{80E52257-2BB6-460B-9AA9-B00C8163212C}"/>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p:spPr>
          <p:txBody>
            <a:bodyPr/>
            <a:lstStyle/>
            <a:p>
              <a:pPr algn="ctr" eaLnBrk="1" hangingPunct="1">
                <a:defRPr/>
              </a:pPr>
              <a:endParaRPr lang="en-US">
                <a:latin typeface="Arial" charset="0"/>
              </a:endParaRPr>
            </a:p>
          </p:txBody>
        </p:sp>
        <p:sp>
          <p:nvSpPr>
            <p:cNvPr id="22" name="Rectangle 20">
              <a:extLst>
                <a:ext uri="{FF2B5EF4-FFF2-40B4-BE49-F238E27FC236}">
                  <a16:creationId xmlns:a16="http://schemas.microsoft.com/office/drawing/2014/main" id="{0B082D66-C368-403B-B092-6B2950B36479}"/>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p:spPr>
          <p:txBody>
            <a:bodyPr/>
            <a:lstStyle/>
            <a:p>
              <a:pPr algn="ctr" eaLnBrk="1" hangingPunct="1">
                <a:defRPr/>
              </a:pPr>
              <a:endParaRPr lang="en-US">
                <a:latin typeface="Arial" charset="0"/>
              </a:endParaRPr>
            </a:p>
          </p:txBody>
        </p:sp>
        <p:sp>
          <p:nvSpPr>
            <p:cNvPr id="23" name="Rectangle 21">
              <a:extLst>
                <a:ext uri="{FF2B5EF4-FFF2-40B4-BE49-F238E27FC236}">
                  <a16:creationId xmlns:a16="http://schemas.microsoft.com/office/drawing/2014/main" id="{40AEDDEA-7741-4EDF-A9CE-2ABEF7ADB4D1}"/>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p:spPr>
          <p:txBody>
            <a:bodyPr/>
            <a:lstStyle/>
            <a:p>
              <a:pPr algn="ctr" eaLnBrk="1" hangingPunct="1">
                <a:defRPr/>
              </a:pPr>
              <a:endParaRPr lang="en-US">
                <a:latin typeface="Arial" charset="0"/>
              </a:endParaRPr>
            </a:p>
          </p:txBody>
        </p:sp>
        <p:sp>
          <p:nvSpPr>
            <p:cNvPr id="24" name="Rectangle 22">
              <a:extLst>
                <a:ext uri="{FF2B5EF4-FFF2-40B4-BE49-F238E27FC236}">
                  <a16:creationId xmlns:a16="http://schemas.microsoft.com/office/drawing/2014/main" id="{4D9CBB09-B755-418B-AF59-6D717C5F239A}"/>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p:spPr>
          <p:txBody>
            <a:bodyPr/>
            <a:lstStyle/>
            <a:p>
              <a:pPr algn="ctr" eaLnBrk="1" hangingPunct="1">
                <a:defRPr/>
              </a:pPr>
              <a:endParaRPr lang="en-US">
                <a:latin typeface="Arial" charset="0"/>
              </a:endParaRPr>
            </a:p>
          </p:txBody>
        </p:sp>
        <p:sp>
          <p:nvSpPr>
            <p:cNvPr id="25" name="Rectangle 23">
              <a:extLst>
                <a:ext uri="{FF2B5EF4-FFF2-40B4-BE49-F238E27FC236}">
                  <a16:creationId xmlns:a16="http://schemas.microsoft.com/office/drawing/2014/main" id="{FAD2B19A-A122-4E0D-9D4E-D7E1BD640847}"/>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p:spPr>
          <p:txBody>
            <a:bodyPr/>
            <a:lstStyle/>
            <a:p>
              <a:pPr algn="ctr" eaLnBrk="1" hangingPunct="1">
                <a:defRPr/>
              </a:pPr>
              <a:endParaRPr lang="en-US">
                <a:latin typeface="Arial" charset="0"/>
              </a:endParaRPr>
            </a:p>
          </p:txBody>
        </p:sp>
        <p:sp>
          <p:nvSpPr>
            <p:cNvPr id="26" name="Rectangle 24">
              <a:extLst>
                <a:ext uri="{FF2B5EF4-FFF2-40B4-BE49-F238E27FC236}">
                  <a16:creationId xmlns:a16="http://schemas.microsoft.com/office/drawing/2014/main" id="{FAC4C137-4427-42DA-BED0-C9C3A03F0891}"/>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p:spPr>
          <p:txBody>
            <a:bodyPr/>
            <a:lstStyle/>
            <a:p>
              <a:pPr algn="ctr" eaLnBrk="1" hangingPunct="1">
                <a:defRPr/>
              </a:pPr>
              <a:endParaRPr lang="en-US">
                <a:latin typeface="Arial" charset="0"/>
              </a:endParaRPr>
            </a:p>
          </p:txBody>
        </p:sp>
        <p:sp>
          <p:nvSpPr>
            <p:cNvPr id="27" name="Rectangle 25">
              <a:extLst>
                <a:ext uri="{FF2B5EF4-FFF2-40B4-BE49-F238E27FC236}">
                  <a16:creationId xmlns:a16="http://schemas.microsoft.com/office/drawing/2014/main" id="{E94D29D0-CF56-4223-AD1D-0FCC9EB00E51}"/>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28" name="Rectangle 26">
              <a:extLst>
                <a:ext uri="{FF2B5EF4-FFF2-40B4-BE49-F238E27FC236}">
                  <a16:creationId xmlns:a16="http://schemas.microsoft.com/office/drawing/2014/main" id="{42938FEF-B4C2-4D72-898D-905674ACA1CF}"/>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latin typeface="Arial" charset="0"/>
              </a:endParaRPr>
            </a:p>
          </p:txBody>
        </p:sp>
        <p:sp>
          <p:nvSpPr>
            <p:cNvPr id="29" name="Rectangle 27">
              <a:extLst>
                <a:ext uri="{FF2B5EF4-FFF2-40B4-BE49-F238E27FC236}">
                  <a16:creationId xmlns:a16="http://schemas.microsoft.com/office/drawing/2014/main" id="{7DC6EB67-4D66-436C-93ED-A810672CB900}"/>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latin typeface="Arial" charset="0"/>
              </a:endParaRPr>
            </a:p>
          </p:txBody>
        </p:sp>
        <p:sp>
          <p:nvSpPr>
            <p:cNvPr id="30" name="Rectangle 28">
              <a:extLst>
                <a:ext uri="{FF2B5EF4-FFF2-40B4-BE49-F238E27FC236}">
                  <a16:creationId xmlns:a16="http://schemas.microsoft.com/office/drawing/2014/main" id="{EBFFB534-3CA4-4181-B113-9EFF15727CE7}"/>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latin typeface="Arial" charset="0"/>
              </a:endParaRPr>
            </a:p>
          </p:txBody>
        </p:sp>
        <p:sp>
          <p:nvSpPr>
            <p:cNvPr id="31" name="Rectangle 29">
              <a:extLst>
                <a:ext uri="{FF2B5EF4-FFF2-40B4-BE49-F238E27FC236}">
                  <a16:creationId xmlns:a16="http://schemas.microsoft.com/office/drawing/2014/main" id="{22D00D61-226F-4DC2-9575-5B37EED723B1}"/>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p:spPr>
          <p:txBody>
            <a:bodyPr/>
            <a:lstStyle/>
            <a:p>
              <a:pPr algn="ctr" eaLnBrk="1" hangingPunct="1">
                <a:defRPr/>
              </a:pPr>
              <a:endParaRPr lang="en-US">
                <a:latin typeface="Arial" charset="0"/>
              </a:endParaRPr>
            </a:p>
          </p:txBody>
        </p:sp>
        <p:sp>
          <p:nvSpPr>
            <p:cNvPr id="32" name="Rectangle 30">
              <a:extLst>
                <a:ext uri="{FF2B5EF4-FFF2-40B4-BE49-F238E27FC236}">
                  <a16:creationId xmlns:a16="http://schemas.microsoft.com/office/drawing/2014/main" id="{5658C053-FD2F-48D8-8F4A-EEB36204664A}"/>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33" name="Rectangle 31">
              <a:extLst>
                <a:ext uri="{FF2B5EF4-FFF2-40B4-BE49-F238E27FC236}">
                  <a16:creationId xmlns:a16="http://schemas.microsoft.com/office/drawing/2014/main" id="{18825D48-1C6C-46C0-BD4C-D91F7D9C3A5D}"/>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34" name="Rectangle 32">
              <a:extLst>
                <a:ext uri="{FF2B5EF4-FFF2-40B4-BE49-F238E27FC236}">
                  <a16:creationId xmlns:a16="http://schemas.microsoft.com/office/drawing/2014/main" id="{5BC54B56-A4DA-44ED-8EBA-FCE572F39AC2}"/>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35" name="Rectangle 33">
              <a:extLst>
                <a:ext uri="{FF2B5EF4-FFF2-40B4-BE49-F238E27FC236}">
                  <a16:creationId xmlns:a16="http://schemas.microsoft.com/office/drawing/2014/main" id="{8FB5CD40-CE64-4F42-907C-F83A0A8B5A25}"/>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36" name="Rectangle 34">
              <a:extLst>
                <a:ext uri="{FF2B5EF4-FFF2-40B4-BE49-F238E27FC236}">
                  <a16:creationId xmlns:a16="http://schemas.microsoft.com/office/drawing/2014/main" id="{D8DED327-9AD7-402E-989D-DD5E541903D8}"/>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p:spPr>
          <p:txBody>
            <a:bodyPr rot="10800000"/>
            <a:lstStyle/>
            <a:p>
              <a:pPr algn="ctr" eaLnBrk="1" hangingPunct="1">
                <a:defRPr/>
              </a:pPr>
              <a:endParaRPr lang="en-US">
                <a:latin typeface="Arial" charset="0"/>
              </a:endParaRPr>
            </a:p>
          </p:txBody>
        </p:sp>
        <p:sp>
          <p:nvSpPr>
            <p:cNvPr id="37" name="Oval 35">
              <a:extLst>
                <a:ext uri="{FF2B5EF4-FFF2-40B4-BE49-F238E27FC236}">
                  <a16:creationId xmlns:a16="http://schemas.microsoft.com/office/drawing/2014/main" id="{125BC4FB-6BDC-43EA-AEA2-18EC253E43A9}"/>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38" name="Oval 36">
              <a:extLst>
                <a:ext uri="{FF2B5EF4-FFF2-40B4-BE49-F238E27FC236}">
                  <a16:creationId xmlns:a16="http://schemas.microsoft.com/office/drawing/2014/main" id="{CA866403-6FAD-4100-9676-A0DD97D77442}"/>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39" name="Oval 37">
              <a:extLst>
                <a:ext uri="{FF2B5EF4-FFF2-40B4-BE49-F238E27FC236}">
                  <a16:creationId xmlns:a16="http://schemas.microsoft.com/office/drawing/2014/main" id="{A49FFBB7-C0EE-4A1E-868D-E0344B7EA3A0}"/>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40" name="Oval 38">
              <a:extLst>
                <a:ext uri="{FF2B5EF4-FFF2-40B4-BE49-F238E27FC236}">
                  <a16:creationId xmlns:a16="http://schemas.microsoft.com/office/drawing/2014/main" id="{E240C4CA-84FD-4A87-A377-D77BDA00A85F}"/>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41" name="Oval 39">
              <a:extLst>
                <a:ext uri="{FF2B5EF4-FFF2-40B4-BE49-F238E27FC236}">
                  <a16:creationId xmlns:a16="http://schemas.microsoft.com/office/drawing/2014/main" id="{7E5BB8BD-99D1-4AB1-A0A0-3BA3FAF68B0F}"/>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42" name="Oval 40">
              <a:extLst>
                <a:ext uri="{FF2B5EF4-FFF2-40B4-BE49-F238E27FC236}">
                  <a16:creationId xmlns:a16="http://schemas.microsoft.com/office/drawing/2014/main" id="{9A7E1229-30F2-41BD-BC62-77F0C81A3878}"/>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43" name="Oval 41">
              <a:extLst>
                <a:ext uri="{FF2B5EF4-FFF2-40B4-BE49-F238E27FC236}">
                  <a16:creationId xmlns:a16="http://schemas.microsoft.com/office/drawing/2014/main" id="{2B1C6D95-7E89-47F9-88C3-AAC11C31BE91}"/>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44" name="Oval 42">
              <a:extLst>
                <a:ext uri="{FF2B5EF4-FFF2-40B4-BE49-F238E27FC236}">
                  <a16:creationId xmlns:a16="http://schemas.microsoft.com/office/drawing/2014/main" id="{D207F934-5E75-4BAD-8C77-DB7BD26FE1E1}"/>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45" name="Oval 43">
              <a:extLst>
                <a:ext uri="{FF2B5EF4-FFF2-40B4-BE49-F238E27FC236}">
                  <a16:creationId xmlns:a16="http://schemas.microsoft.com/office/drawing/2014/main" id="{FDC4F146-0A0D-46F3-A48E-CD26831F87CE}"/>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46" name="Oval 44">
              <a:extLst>
                <a:ext uri="{FF2B5EF4-FFF2-40B4-BE49-F238E27FC236}">
                  <a16:creationId xmlns:a16="http://schemas.microsoft.com/office/drawing/2014/main" id="{114A4EE2-C944-486B-BCB8-11E985500709}"/>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47" name="Oval 45">
              <a:extLst>
                <a:ext uri="{FF2B5EF4-FFF2-40B4-BE49-F238E27FC236}">
                  <a16:creationId xmlns:a16="http://schemas.microsoft.com/office/drawing/2014/main" id="{F4F90F76-DA99-4953-9C6F-1C71357467DC}"/>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48" name="Oval 46">
              <a:extLst>
                <a:ext uri="{FF2B5EF4-FFF2-40B4-BE49-F238E27FC236}">
                  <a16:creationId xmlns:a16="http://schemas.microsoft.com/office/drawing/2014/main" id="{B0AC685D-8EE3-46DA-A100-CC1D6AB1B90D}"/>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49" name="Oval 47">
              <a:extLst>
                <a:ext uri="{FF2B5EF4-FFF2-40B4-BE49-F238E27FC236}">
                  <a16:creationId xmlns:a16="http://schemas.microsoft.com/office/drawing/2014/main" id="{426CD3AA-D6CD-43CB-8127-36BAF8D51A03}"/>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50" name="Oval 48">
              <a:extLst>
                <a:ext uri="{FF2B5EF4-FFF2-40B4-BE49-F238E27FC236}">
                  <a16:creationId xmlns:a16="http://schemas.microsoft.com/office/drawing/2014/main" id="{52F7F206-F1B7-44AB-8CFB-1C15C7DD9A96}"/>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51" name="Oval 49">
              <a:extLst>
                <a:ext uri="{FF2B5EF4-FFF2-40B4-BE49-F238E27FC236}">
                  <a16:creationId xmlns:a16="http://schemas.microsoft.com/office/drawing/2014/main" id="{61C3B583-0093-4A6D-99FD-68230634A9BC}"/>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52" name="Oval 50">
              <a:extLst>
                <a:ext uri="{FF2B5EF4-FFF2-40B4-BE49-F238E27FC236}">
                  <a16:creationId xmlns:a16="http://schemas.microsoft.com/office/drawing/2014/main" id="{CD935CEC-E1F3-443E-8E78-7F385E4F34B8}"/>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53" name="Oval 51">
              <a:extLst>
                <a:ext uri="{FF2B5EF4-FFF2-40B4-BE49-F238E27FC236}">
                  <a16:creationId xmlns:a16="http://schemas.microsoft.com/office/drawing/2014/main" id="{255CD33D-EC1C-431E-92BA-EF4ACAE37554}"/>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54" name="Oval 52">
              <a:extLst>
                <a:ext uri="{FF2B5EF4-FFF2-40B4-BE49-F238E27FC236}">
                  <a16:creationId xmlns:a16="http://schemas.microsoft.com/office/drawing/2014/main" id="{8E34F8A6-68EE-4CFC-8307-39B385CAA497}"/>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p:spPr>
          <p:txBody>
            <a:bodyPr/>
            <a:lstStyle/>
            <a:p>
              <a:pPr>
                <a:defRPr/>
              </a:pPr>
              <a:endParaRPr lang="en-US">
                <a:latin typeface="Arial" charset="0"/>
              </a:endParaRPr>
            </a:p>
          </p:txBody>
        </p:sp>
        <p:sp>
          <p:nvSpPr>
            <p:cNvPr id="55" name="Oval 53">
              <a:extLst>
                <a:ext uri="{FF2B5EF4-FFF2-40B4-BE49-F238E27FC236}">
                  <a16:creationId xmlns:a16="http://schemas.microsoft.com/office/drawing/2014/main" id="{553A7378-7D0E-461D-BC1E-DB565BE94A71}"/>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p:spPr>
          <p:txBody>
            <a:bodyPr/>
            <a:lstStyle/>
            <a:p>
              <a:pPr>
                <a:defRPr/>
              </a:pPr>
              <a:endParaRPr lang="en-US">
                <a:latin typeface="Arial" charset="0"/>
              </a:endParaRPr>
            </a:p>
          </p:txBody>
        </p:sp>
        <p:sp>
          <p:nvSpPr>
            <p:cNvPr id="56" name="Oval 54">
              <a:extLst>
                <a:ext uri="{FF2B5EF4-FFF2-40B4-BE49-F238E27FC236}">
                  <a16:creationId xmlns:a16="http://schemas.microsoft.com/office/drawing/2014/main" id="{4DABCF36-D3A6-4C91-86A9-9B38A35FD0A8}"/>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57" name="Oval 55">
              <a:extLst>
                <a:ext uri="{FF2B5EF4-FFF2-40B4-BE49-F238E27FC236}">
                  <a16:creationId xmlns:a16="http://schemas.microsoft.com/office/drawing/2014/main" id="{351ACCB5-587A-4D60-AC99-0A66F20CB14A}"/>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58" name="Oval 56">
              <a:extLst>
                <a:ext uri="{FF2B5EF4-FFF2-40B4-BE49-F238E27FC236}">
                  <a16:creationId xmlns:a16="http://schemas.microsoft.com/office/drawing/2014/main" id="{33D370E1-5440-4F03-A0E7-3E5D944425F8}"/>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59" name="Oval 57">
              <a:extLst>
                <a:ext uri="{FF2B5EF4-FFF2-40B4-BE49-F238E27FC236}">
                  <a16:creationId xmlns:a16="http://schemas.microsoft.com/office/drawing/2014/main" id="{22A30F2A-9397-4264-B89A-680C6C6DA3D7}"/>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60" name="Oval 58">
              <a:extLst>
                <a:ext uri="{FF2B5EF4-FFF2-40B4-BE49-F238E27FC236}">
                  <a16:creationId xmlns:a16="http://schemas.microsoft.com/office/drawing/2014/main" id="{0BD358F4-E84F-4007-AE04-AEC744D43401}"/>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1" name="Oval 59">
              <a:extLst>
                <a:ext uri="{FF2B5EF4-FFF2-40B4-BE49-F238E27FC236}">
                  <a16:creationId xmlns:a16="http://schemas.microsoft.com/office/drawing/2014/main" id="{BE20B434-DBCB-41A5-B112-B531605F38A0}"/>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2" name="Oval 60">
              <a:extLst>
                <a:ext uri="{FF2B5EF4-FFF2-40B4-BE49-F238E27FC236}">
                  <a16:creationId xmlns:a16="http://schemas.microsoft.com/office/drawing/2014/main" id="{B4C73A7F-EB7D-4D28-81E2-B6006E70DF51}"/>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3" name="Oval 61">
              <a:extLst>
                <a:ext uri="{FF2B5EF4-FFF2-40B4-BE49-F238E27FC236}">
                  <a16:creationId xmlns:a16="http://schemas.microsoft.com/office/drawing/2014/main" id="{B2BAC6E5-4C9E-4D05-8ACC-E47F48496DCB}"/>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4" name="Oval 62">
              <a:extLst>
                <a:ext uri="{FF2B5EF4-FFF2-40B4-BE49-F238E27FC236}">
                  <a16:creationId xmlns:a16="http://schemas.microsoft.com/office/drawing/2014/main" id="{1980952F-C2ED-4122-B486-464D3817070F}"/>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5" name="Oval 63">
              <a:extLst>
                <a:ext uri="{FF2B5EF4-FFF2-40B4-BE49-F238E27FC236}">
                  <a16:creationId xmlns:a16="http://schemas.microsoft.com/office/drawing/2014/main" id="{118C170F-3F42-4A09-B1A3-83B45A6035BE}"/>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66" name="Oval 64">
              <a:extLst>
                <a:ext uri="{FF2B5EF4-FFF2-40B4-BE49-F238E27FC236}">
                  <a16:creationId xmlns:a16="http://schemas.microsoft.com/office/drawing/2014/main" id="{8D8D962A-B826-4A4E-BE5D-37FBA11945C6}"/>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67" name="Oval 65">
              <a:extLst>
                <a:ext uri="{FF2B5EF4-FFF2-40B4-BE49-F238E27FC236}">
                  <a16:creationId xmlns:a16="http://schemas.microsoft.com/office/drawing/2014/main" id="{4E22FB5D-5C09-4461-A89D-AC695DC898E1}"/>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68" name="Oval 66">
              <a:extLst>
                <a:ext uri="{FF2B5EF4-FFF2-40B4-BE49-F238E27FC236}">
                  <a16:creationId xmlns:a16="http://schemas.microsoft.com/office/drawing/2014/main" id="{6811143F-230E-4314-92BF-DDB63371996F}"/>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69" name="Oval 67">
              <a:extLst>
                <a:ext uri="{FF2B5EF4-FFF2-40B4-BE49-F238E27FC236}">
                  <a16:creationId xmlns:a16="http://schemas.microsoft.com/office/drawing/2014/main" id="{79306BB0-866D-4DA7-9122-B5D9DF76EFF8}"/>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 name="Oval 68">
              <a:extLst>
                <a:ext uri="{FF2B5EF4-FFF2-40B4-BE49-F238E27FC236}">
                  <a16:creationId xmlns:a16="http://schemas.microsoft.com/office/drawing/2014/main" id="{296B6FCD-4D70-4E06-BF0F-3A05B7063E20}"/>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1" name="Oval 69">
              <a:extLst>
                <a:ext uri="{FF2B5EF4-FFF2-40B4-BE49-F238E27FC236}">
                  <a16:creationId xmlns:a16="http://schemas.microsoft.com/office/drawing/2014/main" id="{1EDE3946-94E6-4E18-9FBB-63905A794553}"/>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2" name="Oval 70">
              <a:extLst>
                <a:ext uri="{FF2B5EF4-FFF2-40B4-BE49-F238E27FC236}">
                  <a16:creationId xmlns:a16="http://schemas.microsoft.com/office/drawing/2014/main" id="{490E0DDA-2F85-4736-B368-89D5D3CF69F8}"/>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3" name="Oval 71">
              <a:extLst>
                <a:ext uri="{FF2B5EF4-FFF2-40B4-BE49-F238E27FC236}">
                  <a16:creationId xmlns:a16="http://schemas.microsoft.com/office/drawing/2014/main" id="{BA4607BC-EB7D-4A1F-8BB5-B4E65E46AA4C}"/>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4" name="Oval 72">
              <a:extLst>
                <a:ext uri="{FF2B5EF4-FFF2-40B4-BE49-F238E27FC236}">
                  <a16:creationId xmlns:a16="http://schemas.microsoft.com/office/drawing/2014/main" id="{C788AB7C-2695-4631-B7B3-8C28271AB2E6}"/>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5" name="Oval 73">
              <a:extLst>
                <a:ext uri="{FF2B5EF4-FFF2-40B4-BE49-F238E27FC236}">
                  <a16:creationId xmlns:a16="http://schemas.microsoft.com/office/drawing/2014/main" id="{FE6E66C0-8223-4038-9B1C-FECD85415BC3}"/>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6" name="Oval 74">
              <a:extLst>
                <a:ext uri="{FF2B5EF4-FFF2-40B4-BE49-F238E27FC236}">
                  <a16:creationId xmlns:a16="http://schemas.microsoft.com/office/drawing/2014/main" id="{623BBD3C-6F3C-4D0F-9906-C36AB60C2DA7}"/>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7" name="Oval 75">
              <a:extLst>
                <a:ext uri="{FF2B5EF4-FFF2-40B4-BE49-F238E27FC236}">
                  <a16:creationId xmlns:a16="http://schemas.microsoft.com/office/drawing/2014/main" id="{3ACFCDE4-A6F7-48E9-BDB2-2D0CE6CBFF18}"/>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8" name="Oval 76">
              <a:extLst>
                <a:ext uri="{FF2B5EF4-FFF2-40B4-BE49-F238E27FC236}">
                  <a16:creationId xmlns:a16="http://schemas.microsoft.com/office/drawing/2014/main" id="{5DAC7B99-F2D8-4FF0-88D3-8B84D946B525}"/>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9" name="Oval 77">
              <a:extLst>
                <a:ext uri="{FF2B5EF4-FFF2-40B4-BE49-F238E27FC236}">
                  <a16:creationId xmlns:a16="http://schemas.microsoft.com/office/drawing/2014/main" id="{E1F52623-F8DD-40EF-9716-AE94973F26A5}"/>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80" name="Oval 78">
              <a:extLst>
                <a:ext uri="{FF2B5EF4-FFF2-40B4-BE49-F238E27FC236}">
                  <a16:creationId xmlns:a16="http://schemas.microsoft.com/office/drawing/2014/main" id="{94E3797F-72D4-4B90-A9DC-4CA83EC62526}"/>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81" name="Oval 79">
              <a:extLst>
                <a:ext uri="{FF2B5EF4-FFF2-40B4-BE49-F238E27FC236}">
                  <a16:creationId xmlns:a16="http://schemas.microsoft.com/office/drawing/2014/main" id="{6501C65C-9D9C-47AD-A57A-6010B594CC18}"/>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82" name="Oval 80">
              <a:extLst>
                <a:ext uri="{FF2B5EF4-FFF2-40B4-BE49-F238E27FC236}">
                  <a16:creationId xmlns:a16="http://schemas.microsoft.com/office/drawing/2014/main" id="{ABE77CE3-1FB8-4890-9CC3-5A1C3B00AB6F}"/>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83" name="Oval 81">
              <a:extLst>
                <a:ext uri="{FF2B5EF4-FFF2-40B4-BE49-F238E27FC236}">
                  <a16:creationId xmlns:a16="http://schemas.microsoft.com/office/drawing/2014/main" id="{6E2E4B92-934A-41FD-8AD8-49D22D0C6C56}"/>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84" name="Oval 82">
              <a:extLst>
                <a:ext uri="{FF2B5EF4-FFF2-40B4-BE49-F238E27FC236}">
                  <a16:creationId xmlns:a16="http://schemas.microsoft.com/office/drawing/2014/main" id="{82166FC5-C5AC-4B9C-AC77-7FFFEC20BDAA}"/>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85" name="Oval 83">
              <a:extLst>
                <a:ext uri="{FF2B5EF4-FFF2-40B4-BE49-F238E27FC236}">
                  <a16:creationId xmlns:a16="http://schemas.microsoft.com/office/drawing/2014/main" id="{CC4152B3-4F52-4749-990D-35171167D88A}"/>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86" name="Oval 84">
              <a:extLst>
                <a:ext uri="{FF2B5EF4-FFF2-40B4-BE49-F238E27FC236}">
                  <a16:creationId xmlns:a16="http://schemas.microsoft.com/office/drawing/2014/main" id="{8C870515-E87A-4ACE-A841-4447584CF86B}"/>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87" name="Oval 85">
              <a:extLst>
                <a:ext uri="{FF2B5EF4-FFF2-40B4-BE49-F238E27FC236}">
                  <a16:creationId xmlns:a16="http://schemas.microsoft.com/office/drawing/2014/main" id="{B34B3377-61A4-4818-BE9F-0B89D5C18BF6}"/>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88" name="Oval 86">
              <a:extLst>
                <a:ext uri="{FF2B5EF4-FFF2-40B4-BE49-F238E27FC236}">
                  <a16:creationId xmlns:a16="http://schemas.microsoft.com/office/drawing/2014/main" id="{6802F889-2E94-4714-BF4F-6BB5DFB9B6A0}"/>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89" name="Oval 87">
              <a:extLst>
                <a:ext uri="{FF2B5EF4-FFF2-40B4-BE49-F238E27FC236}">
                  <a16:creationId xmlns:a16="http://schemas.microsoft.com/office/drawing/2014/main" id="{3314AB35-AC73-42B2-BD88-EBFC99E2476B}"/>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90" name="Oval 88">
              <a:extLst>
                <a:ext uri="{FF2B5EF4-FFF2-40B4-BE49-F238E27FC236}">
                  <a16:creationId xmlns:a16="http://schemas.microsoft.com/office/drawing/2014/main" id="{0D3DBFDA-97C3-423D-850C-8760F9E01A8D}"/>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91" name="Oval 89">
              <a:extLst>
                <a:ext uri="{FF2B5EF4-FFF2-40B4-BE49-F238E27FC236}">
                  <a16:creationId xmlns:a16="http://schemas.microsoft.com/office/drawing/2014/main" id="{B910740C-8B34-4F06-9BCE-71C04EF4A613}"/>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92" name="Oval 90">
              <a:extLst>
                <a:ext uri="{FF2B5EF4-FFF2-40B4-BE49-F238E27FC236}">
                  <a16:creationId xmlns:a16="http://schemas.microsoft.com/office/drawing/2014/main" id="{DFE97C05-C953-47BB-8741-A3950FBD174E}"/>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93" name="Oval 91">
              <a:extLst>
                <a:ext uri="{FF2B5EF4-FFF2-40B4-BE49-F238E27FC236}">
                  <a16:creationId xmlns:a16="http://schemas.microsoft.com/office/drawing/2014/main" id="{F3330803-4590-4577-83CD-320AD3620EEA}"/>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94" name="Oval 92">
              <a:extLst>
                <a:ext uri="{FF2B5EF4-FFF2-40B4-BE49-F238E27FC236}">
                  <a16:creationId xmlns:a16="http://schemas.microsoft.com/office/drawing/2014/main" id="{DB22BE14-43D7-41B1-BD5B-7D5348BDCBDF}"/>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95" name="Oval 93">
              <a:extLst>
                <a:ext uri="{FF2B5EF4-FFF2-40B4-BE49-F238E27FC236}">
                  <a16:creationId xmlns:a16="http://schemas.microsoft.com/office/drawing/2014/main" id="{4F2714D3-5D46-432E-A96C-6405E7A6E856}"/>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96" name="Oval 94">
              <a:extLst>
                <a:ext uri="{FF2B5EF4-FFF2-40B4-BE49-F238E27FC236}">
                  <a16:creationId xmlns:a16="http://schemas.microsoft.com/office/drawing/2014/main" id="{68F621EE-47DC-4C28-9DD4-68B5E059E4D4}"/>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97" name="Oval 95">
              <a:extLst>
                <a:ext uri="{FF2B5EF4-FFF2-40B4-BE49-F238E27FC236}">
                  <a16:creationId xmlns:a16="http://schemas.microsoft.com/office/drawing/2014/main" id="{3089722A-615B-4534-893B-81F0027E323F}"/>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98" name="Oval 96">
              <a:extLst>
                <a:ext uri="{FF2B5EF4-FFF2-40B4-BE49-F238E27FC236}">
                  <a16:creationId xmlns:a16="http://schemas.microsoft.com/office/drawing/2014/main" id="{D6BDEA9F-C20A-4385-B510-CFAC666730CD}"/>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99" name="Oval 97">
              <a:extLst>
                <a:ext uri="{FF2B5EF4-FFF2-40B4-BE49-F238E27FC236}">
                  <a16:creationId xmlns:a16="http://schemas.microsoft.com/office/drawing/2014/main" id="{E9747C8E-F7CB-4065-A464-82DB8869CAE8}"/>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0" name="Oval 98">
              <a:extLst>
                <a:ext uri="{FF2B5EF4-FFF2-40B4-BE49-F238E27FC236}">
                  <a16:creationId xmlns:a16="http://schemas.microsoft.com/office/drawing/2014/main" id="{A276D393-0346-4FC7-A6D1-C58BB152525E}"/>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1" name="Oval 99">
              <a:extLst>
                <a:ext uri="{FF2B5EF4-FFF2-40B4-BE49-F238E27FC236}">
                  <a16:creationId xmlns:a16="http://schemas.microsoft.com/office/drawing/2014/main" id="{15AF8FF3-F220-4C38-AA76-7EBAFE4E41F8}"/>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2" name="Oval 100">
              <a:extLst>
                <a:ext uri="{FF2B5EF4-FFF2-40B4-BE49-F238E27FC236}">
                  <a16:creationId xmlns:a16="http://schemas.microsoft.com/office/drawing/2014/main" id="{EE429D3F-81DB-489A-A24F-B3940483BD42}"/>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3" name="Oval 101">
              <a:extLst>
                <a:ext uri="{FF2B5EF4-FFF2-40B4-BE49-F238E27FC236}">
                  <a16:creationId xmlns:a16="http://schemas.microsoft.com/office/drawing/2014/main" id="{D2BFF2F5-B5AF-4A0F-A886-7B738A377049}"/>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4" name="Oval 102">
              <a:extLst>
                <a:ext uri="{FF2B5EF4-FFF2-40B4-BE49-F238E27FC236}">
                  <a16:creationId xmlns:a16="http://schemas.microsoft.com/office/drawing/2014/main" id="{23B2E118-B725-4112-ADDE-F484703EB4F3}"/>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5" name="Oval 103">
              <a:extLst>
                <a:ext uri="{FF2B5EF4-FFF2-40B4-BE49-F238E27FC236}">
                  <a16:creationId xmlns:a16="http://schemas.microsoft.com/office/drawing/2014/main" id="{09E09A23-E70D-49D2-A790-F3CD1DE74477}"/>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06" name="Oval 104">
              <a:extLst>
                <a:ext uri="{FF2B5EF4-FFF2-40B4-BE49-F238E27FC236}">
                  <a16:creationId xmlns:a16="http://schemas.microsoft.com/office/drawing/2014/main" id="{A96E10E7-A6A4-4D4B-BA0B-4E2FE2F2D86B}"/>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07" name="Oval 105">
              <a:extLst>
                <a:ext uri="{FF2B5EF4-FFF2-40B4-BE49-F238E27FC236}">
                  <a16:creationId xmlns:a16="http://schemas.microsoft.com/office/drawing/2014/main" id="{34EB0CD7-F980-4DB5-A425-F5527514FE2B}"/>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08" name="Oval 106">
              <a:extLst>
                <a:ext uri="{FF2B5EF4-FFF2-40B4-BE49-F238E27FC236}">
                  <a16:creationId xmlns:a16="http://schemas.microsoft.com/office/drawing/2014/main" id="{98A843FE-7501-47A9-9158-2F750C940DB2}"/>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109" name="Oval 107">
              <a:extLst>
                <a:ext uri="{FF2B5EF4-FFF2-40B4-BE49-F238E27FC236}">
                  <a16:creationId xmlns:a16="http://schemas.microsoft.com/office/drawing/2014/main" id="{6695399A-7A65-4E6C-907B-9FCC8DD71893}"/>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110" name="Oval 108">
              <a:extLst>
                <a:ext uri="{FF2B5EF4-FFF2-40B4-BE49-F238E27FC236}">
                  <a16:creationId xmlns:a16="http://schemas.microsoft.com/office/drawing/2014/main" id="{455F2B3B-036E-4F25-AF86-6082C556C4EB}"/>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11" name="Oval 109">
              <a:extLst>
                <a:ext uri="{FF2B5EF4-FFF2-40B4-BE49-F238E27FC236}">
                  <a16:creationId xmlns:a16="http://schemas.microsoft.com/office/drawing/2014/main" id="{C21F9092-0E60-4ACD-A921-50A8AE743BA7}"/>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112" name="Oval 110">
              <a:extLst>
                <a:ext uri="{FF2B5EF4-FFF2-40B4-BE49-F238E27FC236}">
                  <a16:creationId xmlns:a16="http://schemas.microsoft.com/office/drawing/2014/main" id="{4731A70D-1C49-43E6-8B3E-339F8D5380AB}"/>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113" name="Oval 111">
              <a:extLst>
                <a:ext uri="{FF2B5EF4-FFF2-40B4-BE49-F238E27FC236}">
                  <a16:creationId xmlns:a16="http://schemas.microsoft.com/office/drawing/2014/main" id="{3536764A-9EFE-42F9-9F7F-38483207991E}"/>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114" name="Oval 112">
              <a:extLst>
                <a:ext uri="{FF2B5EF4-FFF2-40B4-BE49-F238E27FC236}">
                  <a16:creationId xmlns:a16="http://schemas.microsoft.com/office/drawing/2014/main" id="{8D331987-750D-4B0B-BBFE-473F4B0AAAB9}"/>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15" name="Oval 113">
              <a:extLst>
                <a:ext uri="{FF2B5EF4-FFF2-40B4-BE49-F238E27FC236}">
                  <a16:creationId xmlns:a16="http://schemas.microsoft.com/office/drawing/2014/main" id="{536534A4-79E9-4AE4-9099-632E121FCC87}"/>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16" name="Oval 114">
              <a:extLst>
                <a:ext uri="{FF2B5EF4-FFF2-40B4-BE49-F238E27FC236}">
                  <a16:creationId xmlns:a16="http://schemas.microsoft.com/office/drawing/2014/main" id="{D41FF62D-C5E9-4C32-96A5-86CFBB87878C}"/>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17" name="Oval 115">
              <a:extLst>
                <a:ext uri="{FF2B5EF4-FFF2-40B4-BE49-F238E27FC236}">
                  <a16:creationId xmlns:a16="http://schemas.microsoft.com/office/drawing/2014/main" id="{D1980264-A7FA-41CF-B68C-901DCC28B3CE}"/>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18" name="Oval 116">
              <a:extLst>
                <a:ext uri="{FF2B5EF4-FFF2-40B4-BE49-F238E27FC236}">
                  <a16:creationId xmlns:a16="http://schemas.microsoft.com/office/drawing/2014/main" id="{BFBAB669-EC8F-4D25-A457-04876325F891}"/>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19" name="Oval 117">
              <a:extLst>
                <a:ext uri="{FF2B5EF4-FFF2-40B4-BE49-F238E27FC236}">
                  <a16:creationId xmlns:a16="http://schemas.microsoft.com/office/drawing/2014/main" id="{F8CC8304-4280-440C-B5C9-C06826DC953E}"/>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20" name="Oval 118">
              <a:extLst>
                <a:ext uri="{FF2B5EF4-FFF2-40B4-BE49-F238E27FC236}">
                  <a16:creationId xmlns:a16="http://schemas.microsoft.com/office/drawing/2014/main" id="{8B4760F2-93DF-4BE3-AA46-9B419E3EB8F0}"/>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21" name="Oval 119">
              <a:extLst>
                <a:ext uri="{FF2B5EF4-FFF2-40B4-BE49-F238E27FC236}">
                  <a16:creationId xmlns:a16="http://schemas.microsoft.com/office/drawing/2014/main" id="{2B33D749-E146-404D-8AE6-B622576A58D6}"/>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22" name="Oval 120">
              <a:extLst>
                <a:ext uri="{FF2B5EF4-FFF2-40B4-BE49-F238E27FC236}">
                  <a16:creationId xmlns:a16="http://schemas.microsoft.com/office/drawing/2014/main" id="{94D4DABD-3BFD-4DC9-A962-64C9E6B983C4}"/>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23" name="Oval 121">
              <a:extLst>
                <a:ext uri="{FF2B5EF4-FFF2-40B4-BE49-F238E27FC236}">
                  <a16:creationId xmlns:a16="http://schemas.microsoft.com/office/drawing/2014/main" id="{13BD34FA-46DD-48A7-B8C4-095B9DF7EF72}"/>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24" name="Oval 122">
              <a:extLst>
                <a:ext uri="{FF2B5EF4-FFF2-40B4-BE49-F238E27FC236}">
                  <a16:creationId xmlns:a16="http://schemas.microsoft.com/office/drawing/2014/main" id="{59BA2058-F88A-400E-9F25-277B68CA46F3}"/>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25" name="Oval 123">
              <a:extLst>
                <a:ext uri="{FF2B5EF4-FFF2-40B4-BE49-F238E27FC236}">
                  <a16:creationId xmlns:a16="http://schemas.microsoft.com/office/drawing/2014/main" id="{61AEB724-1049-452D-8FBB-9FA0D66288AF}"/>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126" name="Oval 124">
              <a:extLst>
                <a:ext uri="{FF2B5EF4-FFF2-40B4-BE49-F238E27FC236}">
                  <a16:creationId xmlns:a16="http://schemas.microsoft.com/office/drawing/2014/main" id="{AE483D2B-E590-4EA2-A6A5-2B90D3B33615}"/>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127" name="Oval 125">
              <a:extLst>
                <a:ext uri="{FF2B5EF4-FFF2-40B4-BE49-F238E27FC236}">
                  <a16:creationId xmlns:a16="http://schemas.microsoft.com/office/drawing/2014/main" id="{AF30BCAC-8B70-4F9E-AA56-174EC5791A90}"/>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128" name="Oval 126">
              <a:extLst>
                <a:ext uri="{FF2B5EF4-FFF2-40B4-BE49-F238E27FC236}">
                  <a16:creationId xmlns:a16="http://schemas.microsoft.com/office/drawing/2014/main" id="{0B52828E-800D-4304-8FDF-DB58EFEB3BC6}"/>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129" name="Oval 127">
              <a:extLst>
                <a:ext uri="{FF2B5EF4-FFF2-40B4-BE49-F238E27FC236}">
                  <a16:creationId xmlns:a16="http://schemas.microsoft.com/office/drawing/2014/main" id="{BD892936-C262-431B-BB9C-94C889604DD6}"/>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30" name="Oval 128">
              <a:extLst>
                <a:ext uri="{FF2B5EF4-FFF2-40B4-BE49-F238E27FC236}">
                  <a16:creationId xmlns:a16="http://schemas.microsoft.com/office/drawing/2014/main" id="{65FE6B52-963B-479A-966B-4DB5CA0AF332}"/>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31" name="Oval 129">
              <a:extLst>
                <a:ext uri="{FF2B5EF4-FFF2-40B4-BE49-F238E27FC236}">
                  <a16:creationId xmlns:a16="http://schemas.microsoft.com/office/drawing/2014/main" id="{62E5C42B-AE61-4A05-BC31-F15A6056C7C6}"/>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32" name="Oval 130">
              <a:extLst>
                <a:ext uri="{FF2B5EF4-FFF2-40B4-BE49-F238E27FC236}">
                  <a16:creationId xmlns:a16="http://schemas.microsoft.com/office/drawing/2014/main" id="{C9E0A8B8-7D1B-4BDF-81B1-79690B101236}"/>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3" name="Oval 131">
              <a:extLst>
                <a:ext uri="{FF2B5EF4-FFF2-40B4-BE49-F238E27FC236}">
                  <a16:creationId xmlns:a16="http://schemas.microsoft.com/office/drawing/2014/main" id="{783A88EF-3DAF-486B-9ADF-52EC658EEAD2}"/>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4" name="Oval 132">
              <a:extLst>
                <a:ext uri="{FF2B5EF4-FFF2-40B4-BE49-F238E27FC236}">
                  <a16:creationId xmlns:a16="http://schemas.microsoft.com/office/drawing/2014/main" id="{52AA3E25-6B95-4102-AD94-A6DA847C38F6}"/>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5" name="Oval 133">
              <a:extLst>
                <a:ext uri="{FF2B5EF4-FFF2-40B4-BE49-F238E27FC236}">
                  <a16:creationId xmlns:a16="http://schemas.microsoft.com/office/drawing/2014/main" id="{E0C9D140-2A75-412D-A52D-71A3ADAD2258}"/>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6" name="Oval 134">
              <a:extLst>
                <a:ext uri="{FF2B5EF4-FFF2-40B4-BE49-F238E27FC236}">
                  <a16:creationId xmlns:a16="http://schemas.microsoft.com/office/drawing/2014/main" id="{B745CCEE-8041-4A44-B291-0EE716D65AD9}"/>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7" name="Oval 135">
              <a:extLst>
                <a:ext uri="{FF2B5EF4-FFF2-40B4-BE49-F238E27FC236}">
                  <a16:creationId xmlns:a16="http://schemas.microsoft.com/office/drawing/2014/main" id="{475D1948-35DD-4FCC-9BE3-A26A98E33E04}"/>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8" name="Oval 136">
              <a:extLst>
                <a:ext uri="{FF2B5EF4-FFF2-40B4-BE49-F238E27FC236}">
                  <a16:creationId xmlns:a16="http://schemas.microsoft.com/office/drawing/2014/main" id="{95524844-D691-4229-90BE-CFFD2139D6FD}"/>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39" name="Oval 137">
              <a:extLst>
                <a:ext uri="{FF2B5EF4-FFF2-40B4-BE49-F238E27FC236}">
                  <a16:creationId xmlns:a16="http://schemas.microsoft.com/office/drawing/2014/main" id="{A81E6DE2-2D26-4860-8086-4781617E0E3C}"/>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140" name="Oval 138">
              <a:extLst>
                <a:ext uri="{FF2B5EF4-FFF2-40B4-BE49-F238E27FC236}">
                  <a16:creationId xmlns:a16="http://schemas.microsoft.com/office/drawing/2014/main" id="{EF32216A-5258-4B99-8C4A-6B1C70338613}"/>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41" name="Oval 139">
              <a:extLst>
                <a:ext uri="{FF2B5EF4-FFF2-40B4-BE49-F238E27FC236}">
                  <a16:creationId xmlns:a16="http://schemas.microsoft.com/office/drawing/2014/main" id="{0D73D44F-59F8-44AF-B7DC-B9250FB9F8D1}"/>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42" name="Oval 140">
              <a:extLst>
                <a:ext uri="{FF2B5EF4-FFF2-40B4-BE49-F238E27FC236}">
                  <a16:creationId xmlns:a16="http://schemas.microsoft.com/office/drawing/2014/main" id="{D5759E37-9135-4B21-AD20-7905DC0D7FA4}"/>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43" name="Oval 141">
              <a:extLst>
                <a:ext uri="{FF2B5EF4-FFF2-40B4-BE49-F238E27FC236}">
                  <a16:creationId xmlns:a16="http://schemas.microsoft.com/office/drawing/2014/main" id="{3F2F57A1-376A-4685-9CF9-01F834D4B7CA}"/>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44" name="Oval 142">
              <a:extLst>
                <a:ext uri="{FF2B5EF4-FFF2-40B4-BE49-F238E27FC236}">
                  <a16:creationId xmlns:a16="http://schemas.microsoft.com/office/drawing/2014/main" id="{C886368E-9771-455A-974E-DBFDCBEFED71}"/>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45" name="Oval 143">
              <a:extLst>
                <a:ext uri="{FF2B5EF4-FFF2-40B4-BE49-F238E27FC236}">
                  <a16:creationId xmlns:a16="http://schemas.microsoft.com/office/drawing/2014/main" id="{F6AF11E2-C91C-484F-A633-2C990AD5B60E}"/>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146" name="Oval 144">
              <a:extLst>
                <a:ext uri="{FF2B5EF4-FFF2-40B4-BE49-F238E27FC236}">
                  <a16:creationId xmlns:a16="http://schemas.microsoft.com/office/drawing/2014/main" id="{05AD9700-FD35-4BC5-B34A-13845E7F66F0}"/>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47" name="Oval 145">
              <a:extLst>
                <a:ext uri="{FF2B5EF4-FFF2-40B4-BE49-F238E27FC236}">
                  <a16:creationId xmlns:a16="http://schemas.microsoft.com/office/drawing/2014/main" id="{D0603579-74D9-4BE1-8593-27C80AE2BA69}"/>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48" name="Oval 146">
              <a:extLst>
                <a:ext uri="{FF2B5EF4-FFF2-40B4-BE49-F238E27FC236}">
                  <a16:creationId xmlns:a16="http://schemas.microsoft.com/office/drawing/2014/main" id="{5AC700F5-C157-47BC-8F3D-59F6438A7389}"/>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49" name="Oval 147">
              <a:extLst>
                <a:ext uri="{FF2B5EF4-FFF2-40B4-BE49-F238E27FC236}">
                  <a16:creationId xmlns:a16="http://schemas.microsoft.com/office/drawing/2014/main" id="{8778108A-B560-453F-92B7-6FED3116EA46}"/>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50" name="Oval 148">
              <a:extLst>
                <a:ext uri="{FF2B5EF4-FFF2-40B4-BE49-F238E27FC236}">
                  <a16:creationId xmlns:a16="http://schemas.microsoft.com/office/drawing/2014/main" id="{7C59E7C0-60B7-43C4-B537-49E6B54A7211}"/>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51" name="Oval 149">
              <a:extLst>
                <a:ext uri="{FF2B5EF4-FFF2-40B4-BE49-F238E27FC236}">
                  <a16:creationId xmlns:a16="http://schemas.microsoft.com/office/drawing/2014/main" id="{AE360333-A062-42A0-AE55-7784C560EC29}"/>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2" name="Oval 150">
              <a:extLst>
                <a:ext uri="{FF2B5EF4-FFF2-40B4-BE49-F238E27FC236}">
                  <a16:creationId xmlns:a16="http://schemas.microsoft.com/office/drawing/2014/main" id="{030ECD1E-2A19-41A7-A72E-544E3BD3E84D}"/>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53" name="Oval 151">
              <a:extLst>
                <a:ext uri="{FF2B5EF4-FFF2-40B4-BE49-F238E27FC236}">
                  <a16:creationId xmlns:a16="http://schemas.microsoft.com/office/drawing/2014/main" id="{DCE623EE-AA34-4BC7-AFAD-166BE17DDBBB}"/>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154" name="Oval 152">
              <a:extLst>
                <a:ext uri="{FF2B5EF4-FFF2-40B4-BE49-F238E27FC236}">
                  <a16:creationId xmlns:a16="http://schemas.microsoft.com/office/drawing/2014/main" id="{13B836DD-77D6-4380-9059-F4C1089BD572}"/>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5" name="Oval 153">
              <a:extLst>
                <a:ext uri="{FF2B5EF4-FFF2-40B4-BE49-F238E27FC236}">
                  <a16:creationId xmlns:a16="http://schemas.microsoft.com/office/drawing/2014/main" id="{3349C088-72D0-48E4-8B5B-EDF87DACED05}"/>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6" name="Oval 154">
              <a:extLst>
                <a:ext uri="{FF2B5EF4-FFF2-40B4-BE49-F238E27FC236}">
                  <a16:creationId xmlns:a16="http://schemas.microsoft.com/office/drawing/2014/main" id="{A3FA94E8-4320-4EDA-9D6F-78EB4950906A}"/>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7" name="Oval 155">
              <a:extLst>
                <a:ext uri="{FF2B5EF4-FFF2-40B4-BE49-F238E27FC236}">
                  <a16:creationId xmlns:a16="http://schemas.microsoft.com/office/drawing/2014/main" id="{1517AC7E-E95B-41E5-955E-EDC83CFFDB87}"/>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8" name="Oval 156">
              <a:extLst>
                <a:ext uri="{FF2B5EF4-FFF2-40B4-BE49-F238E27FC236}">
                  <a16:creationId xmlns:a16="http://schemas.microsoft.com/office/drawing/2014/main" id="{94C2ECB9-C13D-4A1E-9AAD-6EF0184D5B92}"/>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59" name="Oval 157">
              <a:extLst>
                <a:ext uri="{FF2B5EF4-FFF2-40B4-BE49-F238E27FC236}">
                  <a16:creationId xmlns:a16="http://schemas.microsoft.com/office/drawing/2014/main" id="{2D0DB1E9-A413-4E94-B3AD-C2F83B696B52}"/>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0" name="Oval 158">
              <a:extLst>
                <a:ext uri="{FF2B5EF4-FFF2-40B4-BE49-F238E27FC236}">
                  <a16:creationId xmlns:a16="http://schemas.microsoft.com/office/drawing/2014/main" id="{85FCBD09-37A7-45DA-AFF7-DFB0C493C74C}"/>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1" name="Oval 159">
              <a:extLst>
                <a:ext uri="{FF2B5EF4-FFF2-40B4-BE49-F238E27FC236}">
                  <a16:creationId xmlns:a16="http://schemas.microsoft.com/office/drawing/2014/main" id="{DEE206A9-8EDF-4FF1-95C0-7CCEF1242668}"/>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2" name="Oval 160">
              <a:extLst>
                <a:ext uri="{FF2B5EF4-FFF2-40B4-BE49-F238E27FC236}">
                  <a16:creationId xmlns:a16="http://schemas.microsoft.com/office/drawing/2014/main" id="{5FD93FCD-34DF-4A4D-90B7-0745EB39E1AF}"/>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3" name="Oval 161">
              <a:extLst>
                <a:ext uri="{FF2B5EF4-FFF2-40B4-BE49-F238E27FC236}">
                  <a16:creationId xmlns:a16="http://schemas.microsoft.com/office/drawing/2014/main" id="{39F26480-612D-48DF-B536-5289DD83061C}"/>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4" name="Oval 162">
              <a:extLst>
                <a:ext uri="{FF2B5EF4-FFF2-40B4-BE49-F238E27FC236}">
                  <a16:creationId xmlns:a16="http://schemas.microsoft.com/office/drawing/2014/main" id="{92CEC7DB-5224-4ECF-888D-F6137A1F88ED}"/>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5" name="Oval 163">
              <a:extLst>
                <a:ext uri="{FF2B5EF4-FFF2-40B4-BE49-F238E27FC236}">
                  <a16:creationId xmlns:a16="http://schemas.microsoft.com/office/drawing/2014/main" id="{94F352D2-B4B2-45CD-A693-7367697A78E2}"/>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6" name="Oval 164">
              <a:extLst>
                <a:ext uri="{FF2B5EF4-FFF2-40B4-BE49-F238E27FC236}">
                  <a16:creationId xmlns:a16="http://schemas.microsoft.com/office/drawing/2014/main" id="{3C5D55DD-AE06-4A53-8F4D-2069E022D0AF}"/>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7" name="Oval 165">
              <a:extLst>
                <a:ext uri="{FF2B5EF4-FFF2-40B4-BE49-F238E27FC236}">
                  <a16:creationId xmlns:a16="http://schemas.microsoft.com/office/drawing/2014/main" id="{A02394BB-E081-40B4-B40B-66319B655CE6}"/>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8" name="Oval 166">
              <a:extLst>
                <a:ext uri="{FF2B5EF4-FFF2-40B4-BE49-F238E27FC236}">
                  <a16:creationId xmlns:a16="http://schemas.microsoft.com/office/drawing/2014/main" id="{668294F4-CCD6-4284-99E1-234C79A0C3D4}"/>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69" name="Oval 167">
              <a:extLst>
                <a:ext uri="{FF2B5EF4-FFF2-40B4-BE49-F238E27FC236}">
                  <a16:creationId xmlns:a16="http://schemas.microsoft.com/office/drawing/2014/main" id="{DD4A5497-0C75-4B88-944B-50FB64E074FA}"/>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0" name="Oval 168">
              <a:extLst>
                <a:ext uri="{FF2B5EF4-FFF2-40B4-BE49-F238E27FC236}">
                  <a16:creationId xmlns:a16="http://schemas.microsoft.com/office/drawing/2014/main" id="{8B085762-6ACD-4BF6-89F5-CF2EF29A83F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171" name="Oval 169">
              <a:extLst>
                <a:ext uri="{FF2B5EF4-FFF2-40B4-BE49-F238E27FC236}">
                  <a16:creationId xmlns:a16="http://schemas.microsoft.com/office/drawing/2014/main" id="{3720406B-9DD0-4E31-8585-DDFFA933CC5E}"/>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172" name="Oval 170">
              <a:extLst>
                <a:ext uri="{FF2B5EF4-FFF2-40B4-BE49-F238E27FC236}">
                  <a16:creationId xmlns:a16="http://schemas.microsoft.com/office/drawing/2014/main" id="{80E32A1E-7F09-451C-AC2E-C7160B8A63A5}"/>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173" name="Oval 171">
              <a:extLst>
                <a:ext uri="{FF2B5EF4-FFF2-40B4-BE49-F238E27FC236}">
                  <a16:creationId xmlns:a16="http://schemas.microsoft.com/office/drawing/2014/main" id="{785541F1-4CC3-4219-9FEE-C4807227795C}"/>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174" name="Oval 172">
              <a:extLst>
                <a:ext uri="{FF2B5EF4-FFF2-40B4-BE49-F238E27FC236}">
                  <a16:creationId xmlns:a16="http://schemas.microsoft.com/office/drawing/2014/main" id="{8EDC2E0E-CD2F-4E64-AAEF-56A65CB7178D}"/>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5" name="Oval 173">
              <a:extLst>
                <a:ext uri="{FF2B5EF4-FFF2-40B4-BE49-F238E27FC236}">
                  <a16:creationId xmlns:a16="http://schemas.microsoft.com/office/drawing/2014/main" id="{19B80F85-A22B-4274-AE89-803BB0E21E81}"/>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6" name="Oval 174">
              <a:extLst>
                <a:ext uri="{FF2B5EF4-FFF2-40B4-BE49-F238E27FC236}">
                  <a16:creationId xmlns:a16="http://schemas.microsoft.com/office/drawing/2014/main" id="{6911A9F9-D670-43B8-B8C0-09F7C64798B2}"/>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7" name="Oval 175">
              <a:extLst>
                <a:ext uri="{FF2B5EF4-FFF2-40B4-BE49-F238E27FC236}">
                  <a16:creationId xmlns:a16="http://schemas.microsoft.com/office/drawing/2014/main" id="{B59744CB-EE31-484D-B752-7A71CBA18E6D}"/>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8" name="Oval 176">
              <a:extLst>
                <a:ext uri="{FF2B5EF4-FFF2-40B4-BE49-F238E27FC236}">
                  <a16:creationId xmlns:a16="http://schemas.microsoft.com/office/drawing/2014/main" id="{DBD2855A-E06F-4FF6-A08D-B2128EAF5B23}"/>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79" name="Oval 177">
              <a:extLst>
                <a:ext uri="{FF2B5EF4-FFF2-40B4-BE49-F238E27FC236}">
                  <a16:creationId xmlns:a16="http://schemas.microsoft.com/office/drawing/2014/main" id="{4D820C41-5C95-4469-B09F-6B1D288F740B}"/>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80" name="Oval 178">
              <a:extLst>
                <a:ext uri="{FF2B5EF4-FFF2-40B4-BE49-F238E27FC236}">
                  <a16:creationId xmlns:a16="http://schemas.microsoft.com/office/drawing/2014/main" id="{EFDFD25C-A952-43A1-AA70-AA7B9357354B}"/>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81" name="Oval 179">
              <a:extLst>
                <a:ext uri="{FF2B5EF4-FFF2-40B4-BE49-F238E27FC236}">
                  <a16:creationId xmlns:a16="http://schemas.microsoft.com/office/drawing/2014/main" id="{2B6BC1BD-671B-4CB6-BD43-ACB81991C429}"/>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82" name="Oval 180">
              <a:extLst>
                <a:ext uri="{FF2B5EF4-FFF2-40B4-BE49-F238E27FC236}">
                  <a16:creationId xmlns:a16="http://schemas.microsoft.com/office/drawing/2014/main" id="{4AF1A0E5-117A-4D81-B6BD-E7CF21E19AC2}"/>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183" name="Oval 181">
              <a:extLst>
                <a:ext uri="{FF2B5EF4-FFF2-40B4-BE49-F238E27FC236}">
                  <a16:creationId xmlns:a16="http://schemas.microsoft.com/office/drawing/2014/main" id="{56DDEC25-8A46-4A68-8DB1-762B580B30F3}"/>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4" name="Oval 182">
              <a:extLst>
                <a:ext uri="{FF2B5EF4-FFF2-40B4-BE49-F238E27FC236}">
                  <a16:creationId xmlns:a16="http://schemas.microsoft.com/office/drawing/2014/main" id="{75DF6F76-8DA0-4BF3-A7B4-B4E840076DD2}"/>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5" name="Oval 183">
              <a:extLst>
                <a:ext uri="{FF2B5EF4-FFF2-40B4-BE49-F238E27FC236}">
                  <a16:creationId xmlns:a16="http://schemas.microsoft.com/office/drawing/2014/main" id="{78221D51-8CB1-4EC1-BD3E-6C81562903EF}"/>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6" name="Oval 184">
              <a:extLst>
                <a:ext uri="{FF2B5EF4-FFF2-40B4-BE49-F238E27FC236}">
                  <a16:creationId xmlns:a16="http://schemas.microsoft.com/office/drawing/2014/main" id="{22893D8B-FCEA-49AA-A9E4-918719869658}"/>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7" name="Oval 185">
              <a:extLst>
                <a:ext uri="{FF2B5EF4-FFF2-40B4-BE49-F238E27FC236}">
                  <a16:creationId xmlns:a16="http://schemas.microsoft.com/office/drawing/2014/main" id="{1968DE83-D3DD-449C-8449-DE43CF125BDF}"/>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8" name="Oval 186">
              <a:extLst>
                <a:ext uri="{FF2B5EF4-FFF2-40B4-BE49-F238E27FC236}">
                  <a16:creationId xmlns:a16="http://schemas.microsoft.com/office/drawing/2014/main" id="{7BB6FCC1-FD01-4A5E-A1CE-42C7358E1421}"/>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89" name="Oval 187">
              <a:extLst>
                <a:ext uri="{FF2B5EF4-FFF2-40B4-BE49-F238E27FC236}">
                  <a16:creationId xmlns:a16="http://schemas.microsoft.com/office/drawing/2014/main" id="{7EB2970F-1620-4C46-AC28-F9838D10579C}"/>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90" name="Oval 188">
              <a:extLst>
                <a:ext uri="{FF2B5EF4-FFF2-40B4-BE49-F238E27FC236}">
                  <a16:creationId xmlns:a16="http://schemas.microsoft.com/office/drawing/2014/main" id="{A1A7CA78-656A-4C65-8ED8-7B1E4538AE1E}"/>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91" name="Oval 189">
              <a:extLst>
                <a:ext uri="{FF2B5EF4-FFF2-40B4-BE49-F238E27FC236}">
                  <a16:creationId xmlns:a16="http://schemas.microsoft.com/office/drawing/2014/main" id="{7C9271DB-4C3B-4D0E-A44C-11E1B5295844}"/>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p:spPr>
          <p:txBody>
            <a:bodyPr/>
            <a:lstStyle/>
            <a:p>
              <a:pPr>
                <a:defRPr/>
              </a:pPr>
              <a:endParaRPr lang="en-US">
                <a:latin typeface="Arial" charset="0"/>
              </a:endParaRPr>
            </a:p>
          </p:txBody>
        </p:sp>
        <p:sp>
          <p:nvSpPr>
            <p:cNvPr id="192" name="Oval 190">
              <a:extLst>
                <a:ext uri="{FF2B5EF4-FFF2-40B4-BE49-F238E27FC236}">
                  <a16:creationId xmlns:a16="http://schemas.microsoft.com/office/drawing/2014/main" id="{92EBD0DE-C8BD-4073-9D1F-6D18C7B5EAAF}"/>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93" name="Oval 191">
              <a:extLst>
                <a:ext uri="{FF2B5EF4-FFF2-40B4-BE49-F238E27FC236}">
                  <a16:creationId xmlns:a16="http://schemas.microsoft.com/office/drawing/2014/main" id="{994034D4-48E4-4B8F-9F1A-9B8068470847}"/>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94" name="Oval 192">
              <a:extLst>
                <a:ext uri="{FF2B5EF4-FFF2-40B4-BE49-F238E27FC236}">
                  <a16:creationId xmlns:a16="http://schemas.microsoft.com/office/drawing/2014/main" id="{D2101923-A1F9-48A5-839A-6853359584FE}"/>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195" name="Oval 193">
              <a:extLst>
                <a:ext uri="{FF2B5EF4-FFF2-40B4-BE49-F238E27FC236}">
                  <a16:creationId xmlns:a16="http://schemas.microsoft.com/office/drawing/2014/main" id="{759B7618-2526-4B94-83B5-0391036613BB}"/>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196" name="Oval 194">
              <a:extLst>
                <a:ext uri="{FF2B5EF4-FFF2-40B4-BE49-F238E27FC236}">
                  <a16:creationId xmlns:a16="http://schemas.microsoft.com/office/drawing/2014/main" id="{974DDA06-D572-46EE-8F07-5F0E27556575}"/>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197" name="Oval 195">
              <a:extLst>
                <a:ext uri="{FF2B5EF4-FFF2-40B4-BE49-F238E27FC236}">
                  <a16:creationId xmlns:a16="http://schemas.microsoft.com/office/drawing/2014/main" id="{E3B6553D-FA1F-47C5-AC19-5E6CDB53EC79}"/>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198" name="Oval 196">
              <a:extLst>
                <a:ext uri="{FF2B5EF4-FFF2-40B4-BE49-F238E27FC236}">
                  <a16:creationId xmlns:a16="http://schemas.microsoft.com/office/drawing/2014/main" id="{91283DE9-4C6B-4B9F-980A-0DBC3C06EF3A}"/>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199" name="Oval 197">
              <a:extLst>
                <a:ext uri="{FF2B5EF4-FFF2-40B4-BE49-F238E27FC236}">
                  <a16:creationId xmlns:a16="http://schemas.microsoft.com/office/drawing/2014/main" id="{70490851-86D7-47B6-BF0B-A7C8894516F3}"/>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0" name="Oval 198">
              <a:extLst>
                <a:ext uri="{FF2B5EF4-FFF2-40B4-BE49-F238E27FC236}">
                  <a16:creationId xmlns:a16="http://schemas.microsoft.com/office/drawing/2014/main" id="{5BA8FFAE-D3F2-4231-BB73-F7CA823329F7}"/>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p:spPr>
          <p:txBody>
            <a:bodyPr/>
            <a:lstStyle/>
            <a:p>
              <a:pPr>
                <a:defRPr/>
              </a:pPr>
              <a:endParaRPr lang="en-US">
                <a:latin typeface="Arial" charset="0"/>
              </a:endParaRPr>
            </a:p>
          </p:txBody>
        </p:sp>
        <p:sp>
          <p:nvSpPr>
            <p:cNvPr id="201" name="Oval 199">
              <a:extLst>
                <a:ext uri="{FF2B5EF4-FFF2-40B4-BE49-F238E27FC236}">
                  <a16:creationId xmlns:a16="http://schemas.microsoft.com/office/drawing/2014/main" id="{E16B4028-B3B6-47D5-8A40-5202EAF458D8}"/>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p:spPr>
          <p:txBody>
            <a:bodyPr/>
            <a:lstStyle/>
            <a:p>
              <a:pPr>
                <a:defRPr/>
              </a:pPr>
              <a:endParaRPr lang="en-US">
                <a:latin typeface="Arial" charset="0"/>
              </a:endParaRPr>
            </a:p>
          </p:txBody>
        </p:sp>
        <p:sp>
          <p:nvSpPr>
            <p:cNvPr id="202" name="Oval 200">
              <a:extLst>
                <a:ext uri="{FF2B5EF4-FFF2-40B4-BE49-F238E27FC236}">
                  <a16:creationId xmlns:a16="http://schemas.microsoft.com/office/drawing/2014/main" id="{C894FA4E-BDCB-45EC-AAAB-90E50B212B7E}"/>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3" name="Oval 201">
              <a:extLst>
                <a:ext uri="{FF2B5EF4-FFF2-40B4-BE49-F238E27FC236}">
                  <a16:creationId xmlns:a16="http://schemas.microsoft.com/office/drawing/2014/main" id="{C4C22A1E-9E2C-46AB-9983-BBFF461C1AB0}"/>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4" name="Oval 202">
              <a:extLst>
                <a:ext uri="{FF2B5EF4-FFF2-40B4-BE49-F238E27FC236}">
                  <a16:creationId xmlns:a16="http://schemas.microsoft.com/office/drawing/2014/main" id="{CF80DA40-F6EB-4B2C-A72A-1330EC9F96B6}"/>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p:spPr>
          <p:txBody>
            <a:bodyPr/>
            <a:lstStyle/>
            <a:p>
              <a:pPr>
                <a:defRPr/>
              </a:pPr>
              <a:endParaRPr lang="en-US">
                <a:latin typeface="Arial" charset="0"/>
              </a:endParaRPr>
            </a:p>
          </p:txBody>
        </p:sp>
        <p:sp>
          <p:nvSpPr>
            <p:cNvPr id="205" name="Oval 203">
              <a:extLst>
                <a:ext uri="{FF2B5EF4-FFF2-40B4-BE49-F238E27FC236}">
                  <a16:creationId xmlns:a16="http://schemas.microsoft.com/office/drawing/2014/main" id="{C8BB5BCE-B11D-4242-A7E7-324F07943657}"/>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6" name="Oval 204">
              <a:extLst>
                <a:ext uri="{FF2B5EF4-FFF2-40B4-BE49-F238E27FC236}">
                  <a16:creationId xmlns:a16="http://schemas.microsoft.com/office/drawing/2014/main" id="{12E20766-E523-4183-A00A-6855748E8274}"/>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7" name="Oval 205">
              <a:extLst>
                <a:ext uri="{FF2B5EF4-FFF2-40B4-BE49-F238E27FC236}">
                  <a16:creationId xmlns:a16="http://schemas.microsoft.com/office/drawing/2014/main" id="{B59F4C7B-59E4-4C91-95AE-49A25EE58361}"/>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p:spPr>
          <p:txBody>
            <a:bodyPr/>
            <a:lstStyle/>
            <a:p>
              <a:pPr>
                <a:defRPr/>
              </a:pPr>
              <a:endParaRPr lang="en-US">
                <a:latin typeface="Arial" charset="0"/>
              </a:endParaRPr>
            </a:p>
          </p:txBody>
        </p:sp>
        <p:sp>
          <p:nvSpPr>
            <p:cNvPr id="208" name="Oval 206">
              <a:extLst>
                <a:ext uri="{FF2B5EF4-FFF2-40B4-BE49-F238E27FC236}">
                  <a16:creationId xmlns:a16="http://schemas.microsoft.com/office/drawing/2014/main" id="{15903B2D-05E5-4F9E-8A89-1C92C9D96913}"/>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09" name="Oval 207">
              <a:extLst>
                <a:ext uri="{FF2B5EF4-FFF2-40B4-BE49-F238E27FC236}">
                  <a16:creationId xmlns:a16="http://schemas.microsoft.com/office/drawing/2014/main" id="{DA7DBF96-EAEB-4EF2-A7F9-F1EBDBEE3CEA}"/>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10" name="Oval 208">
              <a:extLst>
                <a:ext uri="{FF2B5EF4-FFF2-40B4-BE49-F238E27FC236}">
                  <a16:creationId xmlns:a16="http://schemas.microsoft.com/office/drawing/2014/main" id="{751A99B8-DB90-4503-B9EA-27785F7995F3}"/>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11" name="Oval 209">
              <a:extLst>
                <a:ext uri="{FF2B5EF4-FFF2-40B4-BE49-F238E27FC236}">
                  <a16:creationId xmlns:a16="http://schemas.microsoft.com/office/drawing/2014/main" id="{4EDE2845-3A0A-4BA6-A457-2956ECACE1A3}"/>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12" name="Oval 210">
              <a:extLst>
                <a:ext uri="{FF2B5EF4-FFF2-40B4-BE49-F238E27FC236}">
                  <a16:creationId xmlns:a16="http://schemas.microsoft.com/office/drawing/2014/main" id="{C5470A8F-5A2D-4C6A-AE2D-900F89E42B73}"/>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13" name="Oval 211">
              <a:extLst>
                <a:ext uri="{FF2B5EF4-FFF2-40B4-BE49-F238E27FC236}">
                  <a16:creationId xmlns:a16="http://schemas.microsoft.com/office/drawing/2014/main" id="{2F8CBFF3-A882-4B57-824B-2AEF4DF7E896}"/>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p:spPr>
          <p:txBody>
            <a:bodyPr/>
            <a:lstStyle/>
            <a:p>
              <a:pPr>
                <a:defRPr/>
              </a:pPr>
              <a:endParaRPr lang="en-US">
                <a:latin typeface="Arial" charset="0"/>
              </a:endParaRPr>
            </a:p>
          </p:txBody>
        </p:sp>
        <p:sp>
          <p:nvSpPr>
            <p:cNvPr id="214" name="Oval 212">
              <a:extLst>
                <a:ext uri="{FF2B5EF4-FFF2-40B4-BE49-F238E27FC236}">
                  <a16:creationId xmlns:a16="http://schemas.microsoft.com/office/drawing/2014/main" id="{FC08C804-BD28-44D2-B0A9-3AE933866CEE}"/>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p:spPr>
          <p:txBody>
            <a:bodyPr/>
            <a:lstStyle/>
            <a:p>
              <a:pPr>
                <a:defRPr/>
              </a:pPr>
              <a:endParaRPr lang="en-US">
                <a:latin typeface="Arial" charset="0"/>
              </a:endParaRPr>
            </a:p>
          </p:txBody>
        </p:sp>
        <p:sp>
          <p:nvSpPr>
            <p:cNvPr id="215" name="Oval 213">
              <a:extLst>
                <a:ext uri="{FF2B5EF4-FFF2-40B4-BE49-F238E27FC236}">
                  <a16:creationId xmlns:a16="http://schemas.microsoft.com/office/drawing/2014/main" id="{39735044-8AA0-4292-B6F4-6B09778D7D19}"/>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p:spPr>
          <p:txBody>
            <a:bodyPr/>
            <a:lstStyle/>
            <a:p>
              <a:pPr>
                <a:defRPr/>
              </a:pPr>
              <a:endParaRPr lang="en-US">
                <a:latin typeface="Arial" charset="0"/>
              </a:endParaRPr>
            </a:p>
          </p:txBody>
        </p:sp>
        <p:sp>
          <p:nvSpPr>
            <p:cNvPr id="216" name="Oval 214">
              <a:extLst>
                <a:ext uri="{FF2B5EF4-FFF2-40B4-BE49-F238E27FC236}">
                  <a16:creationId xmlns:a16="http://schemas.microsoft.com/office/drawing/2014/main" id="{582C117C-753C-4727-9C4A-B39B6DC560AB}"/>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217" name="Oval 215">
              <a:extLst>
                <a:ext uri="{FF2B5EF4-FFF2-40B4-BE49-F238E27FC236}">
                  <a16:creationId xmlns:a16="http://schemas.microsoft.com/office/drawing/2014/main" id="{CBFC65BF-89C0-4490-9B32-D034C1A3DFA4}"/>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218" name="Oval 216">
              <a:extLst>
                <a:ext uri="{FF2B5EF4-FFF2-40B4-BE49-F238E27FC236}">
                  <a16:creationId xmlns:a16="http://schemas.microsoft.com/office/drawing/2014/main" id="{E3E1452C-9C5E-400D-8C91-560C503E1A90}"/>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219" name="Oval 217">
              <a:extLst>
                <a:ext uri="{FF2B5EF4-FFF2-40B4-BE49-F238E27FC236}">
                  <a16:creationId xmlns:a16="http://schemas.microsoft.com/office/drawing/2014/main" id="{89FCB32C-F39D-4DBC-B112-1B82F860BE2E}"/>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p:spPr>
          <p:txBody>
            <a:bodyPr/>
            <a:lstStyle/>
            <a:p>
              <a:pPr>
                <a:defRPr/>
              </a:pPr>
              <a:endParaRPr lang="en-US">
                <a:latin typeface="Arial" charset="0"/>
              </a:endParaRPr>
            </a:p>
          </p:txBody>
        </p:sp>
      </p:grpSp>
      <p:sp>
        <p:nvSpPr>
          <p:cNvPr id="7189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a:t>Click to edit Master title style</a:t>
            </a:r>
          </a:p>
        </p:txBody>
      </p:sp>
      <p:sp>
        <p:nvSpPr>
          <p:cNvPr id="7189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20" name="Rectangle 220">
            <a:extLst>
              <a:ext uri="{FF2B5EF4-FFF2-40B4-BE49-F238E27FC236}">
                <a16:creationId xmlns:a16="http://schemas.microsoft.com/office/drawing/2014/main" id="{A8A4D1FF-4871-4A4E-BD36-377423353864}"/>
              </a:ext>
            </a:extLst>
          </p:cNvPr>
          <p:cNvSpPr>
            <a:spLocks noGrp="1" noChangeArrowheads="1"/>
          </p:cNvSpPr>
          <p:nvPr>
            <p:ph type="dt" sz="quarter" idx="10"/>
          </p:nvPr>
        </p:nvSpPr>
        <p:spPr/>
        <p:txBody>
          <a:bodyPr/>
          <a:lstStyle>
            <a:lvl1pPr>
              <a:defRPr/>
            </a:lvl1pPr>
          </a:lstStyle>
          <a:p>
            <a:pPr>
              <a:defRPr/>
            </a:pPr>
            <a:endParaRPr lang="en-US"/>
          </a:p>
        </p:txBody>
      </p:sp>
      <p:sp>
        <p:nvSpPr>
          <p:cNvPr id="221" name="Rectangle 221">
            <a:extLst>
              <a:ext uri="{FF2B5EF4-FFF2-40B4-BE49-F238E27FC236}">
                <a16:creationId xmlns:a16="http://schemas.microsoft.com/office/drawing/2014/main" id="{84C46F67-41AA-4714-86ED-197AE971E805}"/>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a:extLst>
              <a:ext uri="{FF2B5EF4-FFF2-40B4-BE49-F238E27FC236}">
                <a16:creationId xmlns:a16="http://schemas.microsoft.com/office/drawing/2014/main" id="{6381D7E9-44F9-452F-9A49-0731389B86FB}"/>
              </a:ext>
            </a:extLst>
          </p:cNvPr>
          <p:cNvSpPr>
            <a:spLocks noGrp="1" noChangeArrowheads="1"/>
          </p:cNvSpPr>
          <p:nvPr>
            <p:ph type="sldNum" sz="quarter" idx="12"/>
          </p:nvPr>
        </p:nvSpPr>
        <p:spPr/>
        <p:txBody>
          <a:bodyPr/>
          <a:lstStyle>
            <a:lvl1pPr>
              <a:defRPr/>
            </a:lvl1pPr>
          </a:lstStyle>
          <a:p>
            <a:pPr>
              <a:defRPr/>
            </a:pPr>
            <a:fld id="{83C3A428-2FBD-4C08-9014-CA7ECE71EA0A}" type="slidenum">
              <a:rPr lang="en-US" altLang="en-US"/>
              <a:pPr>
                <a:defRPr/>
              </a:pPr>
              <a:t>‹#›</a:t>
            </a:fld>
            <a:endParaRPr lang="en-US" altLang="en-US"/>
          </a:p>
        </p:txBody>
      </p:sp>
    </p:spTree>
    <p:extLst>
      <p:ext uri="{BB962C8B-B14F-4D97-AF65-F5344CB8AC3E}">
        <p14:creationId xmlns:p14="http://schemas.microsoft.com/office/powerpoint/2010/main" val="156478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EEFBDF23-7768-4689-980A-DD6D8DC92121}"/>
              </a:ext>
            </a:extLst>
          </p:cNvPr>
          <p:cNvSpPr>
            <a:spLocks noGrp="1" noChangeArrowheads="1"/>
          </p:cNvSpPr>
          <p:nvPr>
            <p:ph type="sldNum" sz="quarter" idx="10"/>
          </p:nvPr>
        </p:nvSpPr>
        <p:spPr>
          <a:ln/>
        </p:spPr>
        <p:txBody>
          <a:bodyPr/>
          <a:lstStyle>
            <a:lvl1pPr>
              <a:defRPr/>
            </a:lvl1pPr>
          </a:lstStyle>
          <a:p>
            <a:pPr>
              <a:defRPr/>
            </a:pPr>
            <a:fld id="{652E6A27-0F2C-4B5A-8A64-41BDEFF402B6}" type="slidenum">
              <a:rPr lang="en-US" altLang="en-US"/>
              <a:pPr>
                <a:defRPr/>
              </a:pPr>
              <a:t>‹#›</a:t>
            </a:fld>
            <a:endParaRPr lang="en-US" altLang="en-US"/>
          </a:p>
        </p:txBody>
      </p:sp>
      <p:sp>
        <p:nvSpPr>
          <p:cNvPr id="5" name="Rectangle 219">
            <a:extLst>
              <a:ext uri="{FF2B5EF4-FFF2-40B4-BE49-F238E27FC236}">
                <a16:creationId xmlns:a16="http://schemas.microsoft.com/office/drawing/2014/main" id="{191538AA-6E31-4943-ABBF-0E3BCD84C2D7}"/>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76267CF2-91E5-450E-9CCC-D4F6BE2D3CC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005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D2C30F4E-C17B-497C-A20F-737D0F35B5C5}"/>
              </a:ext>
            </a:extLst>
          </p:cNvPr>
          <p:cNvSpPr>
            <a:spLocks noGrp="1" noChangeArrowheads="1"/>
          </p:cNvSpPr>
          <p:nvPr>
            <p:ph type="sldNum" sz="quarter" idx="10"/>
          </p:nvPr>
        </p:nvSpPr>
        <p:spPr>
          <a:ln/>
        </p:spPr>
        <p:txBody>
          <a:bodyPr/>
          <a:lstStyle>
            <a:lvl1pPr>
              <a:defRPr/>
            </a:lvl1pPr>
          </a:lstStyle>
          <a:p>
            <a:pPr>
              <a:defRPr/>
            </a:pPr>
            <a:fld id="{DD1FAEF4-3EE2-4FF6-8016-16FFF921E2A9}" type="slidenum">
              <a:rPr lang="en-US" altLang="en-US"/>
              <a:pPr>
                <a:defRPr/>
              </a:pPr>
              <a:t>‹#›</a:t>
            </a:fld>
            <a:endParaRPr lang="en-US" altLang="en-US"/>
          </a:p>
        </p:txBody>
      </p:sp>
      <p:sp>
        <p:nvSpPr>
          <p:cNvPr id="5" name="Rectangle 219">
            <a:extLst>
              <a:ext uri="{FF2B5EF4-FFF2-40B4-BE49-F238E27FC236}">
                <a16:creationId xmlns:a16="http://schemas.microsoft.com/office/drawing/2014/main" id="{516BDB3F-F3AF-4215-B9FF-5B48E628F97B}"/>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2D063C7D-0E16-48FF-A721-1AB312EF5C9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869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5F73D66B-B6F6-44AB-80A6-0818A6C37173}"/>
              </a:ext>
            </a:extLst>
          </p:cNvPr>
          <p:cNvSpPr>
            <a:spLocks noGrp="1" noChangeArrowheads="1"/>
          </p:cNvSpPr>
          <p:nvPr>
            <p:ph type="sldNum" sz="quarter" idx="10"/>
          </p:nvPr>
        </p:nvSpPr>
        <p:spPr>
          <a:ln/>
        </p:spPr>
        <p:txBody>
          <a:bodyPr/>
          <a:lstStyle>
            <a:lvl1pPr>
              <a:defRPr/>
            </a:lvl1pPr>
          </a:lstStyle>
          <a:p>
            <a:pPr>
              <a:defRPr/>
            </a:pPr>
            <a:fld id="{AE618BA6-FC6F-401C-823F-F9DD739E67A3}" type="slidenum">
              <a:rPr lang="en-US" altLang="en-US"/>
              <a:pPr>
                <a:defRPr/>
              </a:pPr>
              <a:t>‹#›</a:t>
            </a:fld>
            <a:endParaRPr lang="en-US" altLang="en-US"/>
          </a:p>
        </p:txBody>
      </p:sp>
      <p:sp>
        <p:nvSpPr>
          <p:cNvPr id="5" name="Rectangle 219">
            <a:extLst>
              <a:ext uri="{FF2B5EF4-FFF2-40B4-BE49-F238E27FC236}">
                <a16:creationId xmlns:a16="http://schemas.microsoft.com/office/drawing/2014/main" id="{7ED89773-7403-4891-A6A3-C331B9BB8FC2}"/>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6C595E59-1EA1-4D5F-B8CA-EF4A05E798F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672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E214EC4C-F7EE-4E40-AAE8-E2CF5B883BEC}"/>
              </a:ext>
            </a:extLst>
          </p:cNvPr>
          <p:cNvSpPr>
            <a:spLocks noGrp="1" noChangeArrowheads="1"/>
          </p:cNvSpPr>
          <p:nvPr>
            <p:ph type="sldNum" sz="quarter" idx="10"/>
          </p:nvPr>
        </p:nvSpPr>
        <p:spPr>
          <a:ln/>
        </p:spPr>
        <p:txBody>
          <a:bodyPr/>
          <a:lstStyle>
            <a:lvl1pPr>
              <a:defRPr/>
            </a:lvl1pPr>
          </a:lstStyle>
          <a:p>
            <a:pPr>
              <a:defRPr/>
            </a:pPr>
            <a:fld id="{EE55DFF3-BA17-4CE9-9F5B-E990197A2CDE}" type="slidenum">
              <a:rPr lang="en-US" altLang="en-US"/>
              <a:pPr>
                <a:defRPr/>
              </a:pPr>
              <a:t>‹#›</a:t>
            </a:fld>
            <a:endParaRPr lang="en-US" altLang="en-US"/>
          </a:p>
        </p:txBody>
      </p:sp>
      <p:sp>
        <p:nvSpPr>
          <p:cNvPr id="5" name="Rectangle 219">
            <a:extLst>
              <a:ext uri="{FF2B5EF4-FFF2-40B4-BE49-F238E27FC236}">
                <a16:creationId xmlns:a16="http://schemas.microsoft.com/office/drawing/2014/main" id="{2BE2F4EB-4920-4915-AF69-F4B9C23A9B9C}"/>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EA4993FB-61A6-43CE-AE10-E8DF11ECA11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064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8F3ACC79-7BD3-46F6-B7B2-6288159A5180}"/>
              </a:ext>
            </a:extLst>
          </p:cNvPr>
          <p:cNvSpPr>
            <a:spLocks noGrp="1" noChangeArrowheads="1"/>
          </p:cNvSpPr>
          <p:nvPr>
            <p:ph type="sldNum" sz="quarter" idx="10"/>
          </p:nvPr>
        </p:nvSpPr>
        <p:spPr>
          <a:ln/>
        </p:spPr>
        <p:txBody>
          <a:bodyPr/>
          <a:lstStyle>
            <a:lvl1pPr>
              <a:defRPr/>
            </a:lvl1pPr>
          </a:lstStyle>
          <a:p>
            <a:pPr>
              <a:defRPr/>
            </a:pPr>
            <a:fld id="{7FFEF58C-2825-431F-8C4E-72DF8A6715E4}" type="slidenum">
              <a:rPr lang="en-US" altLang="en-US"/>
              <a:pPr>
                <a:defRPr/>
              </a:pPr>
              <a:t>‹#›</a:t>
            </a:fld>
            <a:endParaRPr lang="en-US" altLang="en-US"/>
          </a:p>
        </p:txBody>
      </p:sp>
      <p:sp>
        <p:nvSpPr>
          <p:cNvPr id="6" name="Rectangle 219">
            <a:extLst>
              <a:ext uri="{FF2B5EF4-FFF2-40B4-BE49-F238E27FC236}">
                <a16:creationId xmlns:a16="http://schemas.microsoft.com/office/drawing/2014/main" id="{454924B6-177A-40FA-903C-954FEBC4D381}"/>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AAFB5C13-1F64-4170-AAA6-09D64939D7F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518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A95D992E-5493-4F06-A8DD-9DB78785CAAD}"/>
              </a:ext>
            </a:extLst>
          </p:cNvPr>
          <p:cNvSpPr>
            <a:spLocks noGrp="1" noChangeArrowheads="1"/>
          </p:cNvSpPr>
          <p:nvPr>
            <p:ph type="sldNum" sz="quarter" idx="10"/>
          </p:nvPr>
        </p:nvSpPr>
        <p:spPr>
          <a:ln/>
        </p:spPr>
        <p:txBody>
          <a:bodyPr/>
          <a:lstStyle>
            <a:lvl1pPr>
              <a:defRPr/>
            </a:lvl1pPr>
          </a:lstStyle>
          <a:p>
            <a:pPr>
              <a:defRPr/>
            </a:pPr>
            <a:fld id="{1B79BF31-29DB-4949-99AD-4962AB01B435}" type="slidenum">
              <a:rPr lang="en-US" altLang="en-US"/>
              <a:pPr>
                <a:defRPr/>
              </a:pPr>
              <a:t>‹#›</a:t>
            </a:fld>
            <a:endParaRPr lang="en-US" altLang="en-US"/>
          </a:p>
        </p:txBody>
      </p:sp>
      <p:sp>
        <p:nvSpPr>
          <p:cNvPr id="8" name="Rectangle 219">
            <a:extLst>
              <a:ext uri="{FF2B5EF4-FFF2-40B4-BE49-F238E27FC236}">
                <a16:creationId xmlns:a16="http://schemas.microsoft.com/office/drawing/2014/main" id="{73196520-2AA9-4F40-ACB9-FD1FEF727EA9}"/>
              </a:ext>
            </a:extLst>
          </p:cNvPr>
          <p:cNvSpPr>
            <a:spLocks noGrp="1" noChangeArrowheads="1"/>
          </p:cNvSpPr>
          <p:nvPr>
            <p:ph type="dt" sz="half" idx="11"/>
          </p:nvPr>
        </p:nvSpPr>
        <p:spPr>
          <a:ln/>
        </p:spPr>
        <p:txBody>
          <a:bodyPr/>
          <a:lstStyle>
            <a:lvl1pPr>
              <a:defRPr/>
            </a:lvl1pPr>
          </a:lstStyle>
          <a:p>
            <a:pPr>
              <a:defRPr/>
            </a:pPr>
            <a:endParaRPr lang="en-US"/>
          </a:p>
        </p:txBody>
      </p:sp>
      <p:sp>
        <p:nvSpPr>
          <p:cNvPr id="9" name="Rectangle 220">
            <a:extLst>
              <a:ext uri="{FF2B5EF4-FFF2-40B4-BE49-F238E27FC236}">
                <a16:creationId xmlns:a16="http://schemas.microsoft.com/office/drawing/2014/main" id="{D5DC4A75-5EFC-4143-B74A-3CC09410C1B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62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6D34C26D-D53D-481E-A8D5-0DBA76A01C75}"/>
              </a:ext>
            </a:extLst>
          </p:cNvPr>
          <p:cNvSpPr>
            <a:spLocks noGrp="1" noChangeArrowheads="1"/>
          </p:cNvSpPr>
          <p:nvPr>
            <p:ph type="sldNum" sz="quarter" idx="10"/>
          </p:nvPr>
        </p:nvSpPr>
        <p:spPr>
          <a:ln/>
        </p:spPr>
        <p:txBody>
          <a:bodyPr/>
          <a:lstStyle>
            <a:lvl1pPr>
              <a:defRPr/>
            </a:lvl1pPr>
          </a:lstStyle>
          <a:p>
            <a:pPr>
              <a:defRPr/>
            </a:pPr>
            <a:fld id="{4859E916-241E-4979-B42B-FDE077F637AE}" type="slidenum">
              <a:rPr lang="en-US" altLang="en-US"/>
              <a:pPr>
                <a:defRPr/>
              </a:pPr>
              <a:t>‹#›</a:t>
            </a:fld>
            <a:endParaRPr lang="en-US" altLang="en-US"/>
          </a:p>
        </p:txBody>
      </p:sp>
      <p:sp>
        <p:nvSpPr>
          <p:cNvPr id="4" name="Rectangle 219">
            <a:extLst>
              <a:ext uri="{FF2B5EF4-FFF2-40B4-BE49-F238E27FC236}">
                <a16:creationId xmlns:a16="http://schemas.microsoft.com/office/drawing/2014/main" id="{E374DD45-C5E1-46FD-9AB0-77DE55459EC5}"/>
              </a:ext>
            </a:extLst>
          </p:cNvPr>
          <p:cNvSpPr>
            <a:spLocks noGrp="1" noChangeArrowheads="1"/>
          </p:cNvSpPr>
          <p:nvPr>
            <p:ph type="dt" sz="half" idx="11"/>
          </p:nvPr>
        </p:nvSpPr>
        <p:spPr>
          <a:ln/>
        </p:spPr>
        <p:txBody>
          <a:bodyPr/>
          <a:lstStyle>
            <a:lvl1pPr>
              <a:defRPr/>
            </a:lvl1pPr>
          </a:lstStyle>
          <a:p>
            <a:pPr>
              <a:defRPr/>
            </a:pPr>
            <a:endParaRPr lang="en-US"/>
          </a:p>
        </p:txBody>
      </p:sp>
      <p:sp>
        <p:nvSpPr>
          <p:cNvPr id="5" name="Rectangle 220">
            <a:extLst>
              <a:ext uri="{FF2B5EF4-FFF2-40B4-BE49-F238E27FC236}">
                <a16:creationId xmlns:a16="http://schemas.microsoft.com/office/drawing/2014/main" id="{60AD6E71-2119-438A-8E0B-614B38752D4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783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BC46BE22-BD87-46B7-A4AD-876F20286582}"/>
              </a:ext>
            </a:extLst>
          </p:cNvPr>
          <p:cNvSpPr>
            <a:spLocks noGrp="1" noChangeArrowheads="1"/>
          </p:cNvSpPr>
          <p:nvPr>
            <p:ph type="sldNum" sz="quarter" idx="10"/>
          </p:nvPr>
        </p:nvSpPr>
        <p:spPr>
          <a:ln/>
        </p:spPr>
        <p:txBody>
          <a:bodyPr/>
          <a:lstStyle>
            <a:lvl1pPr>
              <a:defRPr/>
            </a:lvl1pPr>
          </a:lstStyle>
          <a:p>
            <a:pPr>
              <a:defRPr/>
            </a:pPr>
            <a:fld id="{281CE32C-981F-4877-9B28-5F44E4AD76EA}" type="slidenum">
              <a:rPr lang="en-US" altLang="en-US"/>
              <a:pPr>
                <a:defRPr/>
              </a:pPr>
              <a:t>‹#›</a:t>
            </a:fld>
            <a:endParaRPr lang="en-US" altLang="en-US"/>
          </a:p>
        </p:txBody>
      </p:sp>
      <p:sp>
        <p:nvSpPr>
          <p:cNvPr id="3" name="Rectangle 219">
            <a:extLst>
              <a:ext uri="{FF2B5EF4-FFF2-40B4-BE49-F238E27FC236}">
                <a16:creationId xmlns:a16="http://schemas.microsoft.com/office/drawing/2014/main" id="{8C935DB0-5A62-4BDB-B777-EB5ACB86232B}"/>
              </a:ext>
            </a:extLst>
          </p:cNvPr>
          <p:cNvSpPr>
            <a:spLocks noGrp="1" noChangeArrowheads="1"/>
          </p:cNvSpPr>
          <p:nvPr>
            <p:ph type="dt" sz="half" idx="11"/>
          </p:nvPr>
        </p:nvSpPr>
        <p:spPr>
          <a:ln/>
        </p:spPr>
        <p:txBody>
          <a:bodyPr/>
          <a:lstStyle>
            <a:lvl1pPr>
              <a:defRPr/>
            </a:lvl1pPr>
          </a:lstStyle>
          <a:p>
            <a:pPr>
              <a:defRPr/>
            </a:pPr>
            <a:endParaRPr lang="en-US"/>
          </a:p>
        </p:txBody>
      </p:sp>
      <p:sp>
        <p:nvSpPr>
          <p:cNvPr id="4" name="Rectangle 220">
            <a:extLst>
              <a:ext uri="{FF2B5EF4-FFF2-40B4-BE49-F238E27FC236}">
                <a16:creationId xmlns:a16="http://schemas.microsoft.com/office/drawing/2014/main" id="{EE4817EA-DD8C-4E34-885F-E94C9E3B899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436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E6B4E480-864D-493A-8E73-983C433896FE}"/>
              </a:ext>
            </a:extLst>
          </p:cNvPr>
          <p:cNvSpPr>
            <a:spLocks noGrp="1" noChangeArrowheads="1"/>
          </p:cNvSpPr>
          <p:nvPr>
            <p:ph type="sldNum" sz="quarter" idx="10"/>
          </p:nvPr>
        </p:nvSpPr>
        <p:spPr>
          <a:ln/>
        </p:spPr>
        <p:txBody>
          <a:bodyPr/>
          <a:lstStyle>
            <a:lvl1pPr>
              <a:defRPr/>
            </a:lvl1pPr>
          </a:lstStyle>
          <a:p>
            <a:pPr>
              <a:defRPr/>
            </a:pPr>
            <a:fld id="{D958D016-4895-4E37-92D1-4ACFE65430C6}" type="slidenum">
              <a:rPr lang="en-US" altLang="en-US"/>
              <a:pPr>
                <a:defRPr/>
              </a:pPr>
              <a:t>‹#›</a:t>
            </a:fld>
            <a:endParaRPr lang="en-US" altLang="en-US"/>
          </a:p>
        </p:txBody>
      </p:sp>
      <p:sp>
        <p:nvSpPr>
          <p:cNvPr id="6" name="Rectangle 219">
            <a:extLst>
              <a:ext uri="{FF2B5EF4-FFF2-40B4-BE49-F238E27FC236}">
                <a16:creationId xmlns:a16="http://schemas.microsoft.com/office/drawing/2014/main" id="{1FC30540-7C93-4519-B861-04011E75DEE5}"/>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969D6DE8-70E1-4E69-88C1-EB4E2ECD9CF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077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E860B6C2-30F3-45E3-841F-9AA10CD03713}"/>
              </a:ext>
            </a:extLst>
          </p:cNvPr>
          <p:cNvSpPr>
            <a:spLocks noGrp="1" noChangeArrowheads="1"/>
          </p:cNvSpPr>
          <p:nvPr>
            <p:ph type="sldNum" sz="quarter" idx="10"/>
          </p:nvPr>
        </p:nvSpPr>
        <p:spPr>
          <a:ln/>
        </p:spPr>
        <p:txBody>
          <a:bodyPr/>
          <a:lstStyle>
            <a:lvl1pPr>
              <a:defRPr/>
            </a:lvl1pPr>
          </a:lstStyle>
          <a:p>
            <a:pPr>
              <a:defRPr/>
            </a:pPr>
            <a:fld id="{C17C8F49-642C-45A3-BB6C-751571F407DB}" type="slidenum">
              <a:rPr lang="en-US" altLang="en-US"/>
              <a:pPr>
                <a:defRPr/>
              </a:pPr>
              <a:t>‹#›</a:t>
            </a:fld>
            <a:endParaRPr lang="en-US" altLang="en-US"/>
          </a:p>
        </p:txBody>
      </p:sp>
      <p:sp>
        <p:nvSpPr>
          <p:cNvPr id="6" name="Rectangle 219">
            <a:extLst>
              <a:ext uri="{FF2B5EF4-FFF2-40B4-BE49-F238E27FC236}">
                <a16:creationId xmlns:a16="http://schemas.microsoft.com/office/drawing/2014/main" id="{6C00B82B-56D9-47A7-BDB2-8EC2D8F82B05}"/>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FEEB6F31-69C9-4EE5-A4FC-DAADC29485C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560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42B17"/>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42733D0-E13D-4D08-B812-8595C906CC78}"/>
              </a:ext>
            </a:extLst>
          </p:cNvPr>
          <p:cNvGrpSpPr>
            <a:grpSpLocks/>
          </p:cNvGrpSpPr>
          <p:nvPr/>
        </p:nvGrpSpPr>
        <p:grpSpPr bwMode="auto">
          <a:xfrm>
            <a:off x="-496888" y="1308100"/>
            <a:ext cx="10429876" cy="5908675"/>
            <a:chOff x="-313" y="824"/>
            <a:chExt cx="6570" cy="3722"/>
          </a:xfrm>
        </p:grpSpPr>
        <p:sp>
          <p:nvSpPr>
            <p:cNvPr id="70659" name="Rectangle 3">
              <a:extLst>
                <a:ext uri="{FF2B5EF4-FFF2-40B4-BE49-F238E27FC236}">
                  <a16:creationId xmlns:a16="http://schemas.microsoft.com/office/drawing/2014/main" id="{96EFBA4B-6EF5-4A9A-B794-4D2026B0AEFE}"/>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0" name="Rectangle 4">
              <a:extLst>
                <a:ext uri="{FF2B5EF4-FFF2-40B4-BE49-F238E27FC236}">
                  <a16:creationId xmlns:a16="http://schemas.microsoft.com/office/drawing/2014/main" id="{BB4A9870-314A-41CC-85C8-C7A5819DC0B8}"/>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1" name="Rectangle 5">
              <a:extLst>
                <a:ext uri="{FF2B5EF4-FFF2-40B4-BE49-F238E27FC236}">
                  <a16:creationId xmlns:a16="http://schemas.microsoft.com/office/drawing/2014/main" id="{CA0DF4A1-5EE1-4DC1-872D-073951A79C25}"/>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2" name="Rectangle 6">
              <a:extLst>
                <a:ext uri="{FF2B5EF4-FFF2-40B4-BE49-F238E27FC236}">
                  <a16:creationId xmlns:a16="http://schemas.microsoft.com/office/drawing/2014/main" id="{30061D65-94FE-43D5-BF7B-CB5E7C0AD1BA}"/>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3" name="Rectangle 7">
              <a:extLst>
                <a:ext uri="{FF2B5EF4-FFF2-40B4-BE49-F238E27FC236}">
                  <a16:creationId xmlns:a16="http://schemas.microsoft.com/office/drawing/2014/main" id="{F1A797C8-BEBE-4C4D-9B20-60DFA612B7BE}"/>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4" name="Rectangle 8">
              <a:extLst>
                <a:ext uri="{FF2B5EF4-FFF2-40B4-BE49-F238E27FC236}">
                  <a16:creationId xmlns:a16="http://schemas.microsoft.com/office/drawing/2014/main" id="{4792E4BF-FB40-453F-9003-FC9810EB634B}"/>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5" name="Rectangle 9">
              <a:extLst>
                <a:ext uri="{FF2B5EF4-FFF2-40B4-BE49-F238E27FC236}">
                  <a16:creationId xmlns:a16="http://schemas.microsoft.com/office/drawing/2014/main" id="{46C0800E-2DAF-410A-93C0-BD9C6CB9D765}"/>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6" name="Rectangle 10">
              <a:extLst>
                <a:ext uri="{FF2B5EF4-FFF2-40B4-BE49-F238E27FC236}">
                  <a16:creationId xmlns:a16="http://schemas.microsoft.com/office/drawing/2014/main" id="{BD00D41F-DDF9-493E-B70A-A7E4ECCDBF7A}"/>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7" name="Rectangle 11">
              <a:extLst>
                <a:ext uri="{FF2B5EF4-FFF2-40B4-BE49-F238E27FC236}">
                  <a16:creationId xmlns:a16="http://schemas.microsoft.com/office/drawing/2014/main" id="{8A2B3433-F888-41B1-9CD9-0AC55702408C}"/>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8" name="Rectangle 12">
              <a:extLst>
                <a:ext uri="{FF2B5EF4-FFF2-40B4-BE49-F238E27FC236}">
                  <a16:creationId xmlns:a16="http://schemas.microsoft.com/office/drawing/2014/main" id="{074EFAC9-D184-44CB-82C5-5FBE18769AC9}"/>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69" name="Rectangle 13">
              <a:extLst>
                <a:ext uri="{FF2B5EF4-FFF2-40B4-BE49-F238E27FC236}">
                  <a16:creationId xmlns:a16="http://schemas.microsoft.com/office/drawing/2014/main" id="{1C87FCE4-75FD-440B-8B90-29FA25BE688D}"/>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70" name="Rectangle 14">
              <a:extLst>
                <a:ext uri="{FF2B5EF4-FFF2-40B4-BE49-F238E27FC236}">
                  <a16:creationId xmlns:a16="http://schemas.microsoft.com/office/drawing/2014/main" id="{A0123D4C-216E-42D1-9496-7AD26C72AB48}"/>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71" name="Rectangle 15">
              <a:extLst>
                <a:ext uri="{FF2B5EF4-FFF2-40B4-BE49-F238E27FC236}">
                  <a16:creationId xmlns:a16="http://schemas.microsoft.com/office/drawing/2014/main" id="{A5130A66-90FE-4CD5-B9AE-1D4B17A9248B}"/>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72" name="Rectangle 16">
              <a:extLst>
                <a:ext uri="{FF2B5EF4-FFF2-40B4-BE49-F238E27FC236}">
                  <a16:creationId xmlns:a16="http://schemas.microsoft.com/office/drawing/2014/main" id="{D51EE58D-F082-4D45-A2CB-2B7736C88D08}"/>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73" name="Rectangle 17">
              <a:extLst>
                <a:ext uri="{FF2B5EF4-FFF2-40B4-BE49-F238E27FC236}">
                  <a16:creationId xmlns:a16="http://schemas.microsoft.com/office/drawing/2014/main" id="{633DD4E8-85DD-4EA7-997B-9572BE5C8243}"/>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70674" name="Rectangle 18">
              <a:extLst>
                <a:ext uri="{FF2B5EF4-FFF2-40B4-BE49-F238E27FC236}">
                  <a16:creationId xmlns:a16="http://schemas.microsoft.com/office/drawing/2014/main" id="{1BE1DC4A-25BC-4D33-9CFE-C1B9291B4057}"/>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70675" name="Rectangle 19">
              <a:extLst>
                <a:ext uri="{FF2B5EF4-FFF2-40B4-BE49-F238E27FC236}">
                  <a16:creationId xmlns:a16="http://schemas.microsoft.com/office/drawing/2014/main" id="{42F5C665-98E8-4DC7-863F-FE3B9DAD016B}"/>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76" name="Rectangle 20">
              <a:extLst>
                <a:ext uri="{FF2B5EF4-FFF2-40B4-BE49-F238E27FC236}">
                  <a16:creationId xmlns:a16="http://schemas.microsoft.com/office/drawing/2014/main" id="{4261A2B7-59DD-42AF-A1CC-02E6FD16A987}"/>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77" name="Rectangle 21">
              <a:extLst>
                <a:ext uri="{FF2B5EF4-FFF2-40B4-BE49-F238E27FC236}">
                  <a16:creationId xmlns:a16="http://schemas.microsoft.com/office/drawing/2014/main" id="{C75DDA61-5B61-43C5-AC96-4AB2FA50AF76}"/>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78" name="Rectangle 22">
              <a:extLst>
                <a:ext uri="{FF2B5EF4-FFF2-40B4-BE49-F238E27FC236}">
                  <a16:creationId xmlns:a16="http://schemas.microsoft.com/office/drawing/2014/main" id="{57FDD679-D9B7-46BF-88D9-11FE081A1628}"/>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79" name="Rectangle 23">
              <a:extLst>
                <a:ext uri="{FF2B5EF4-FFF2-40B4-BE49-F238E27FC236}">
                  <a16:creationId xmlns:a16="http://schemas.microsoft.com/office/drawing/2014/main" id="{D79BD196-4FD5-4185-9A60-1FA4799D6E28}"/>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0" name="Rectangle 24">
              <a:extLst>
                <a:ext uri="{FF2B5EF4-FFF2-40B4-BE49-F238E27FC236}">
                  <a16:creationId xmlns:a16="http://schemas.microsoft.com/office/drawing/2014/main" id="{2674918A-9685-4C94-A08F-3A70226D7025}"/>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1" name="Rectangle 25">
              <a:extLst>
                <a:ext uri="{FF2B5EF4-FFF2-40B4-BE49-F238E27FC236}">
                  <a16:creationId xmlns:a16="http://schemas.microsoft.com/office/drawing/2014/main" id="{54C50F11-E1FE-420F-8B8D-CFF5786FB4DB}"/>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82" name="Rectangle 26">
              <a:extLst>
                <a:ext uri="{FF2B5EF4-FFF2-40B4-BE49-F238E27FC236}">
                  <a16:creationId xmlns:a16="http://schemas.microsoft.com/office/drawing/2014/main" id="{BD3D8932-307D-43AB-A3B9-091449CD6F7F}"/>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3" name="Rectangle 27">
              <a:extLst>
                <a:ext uri="{FF2B5EF4-FFF2-40B4-BE49-F238E27FC236}">
                  <a16:creationId xmlns:a16="http://schemas.microsoft.com/office/drawing/2014/main" id="{4F3650DE-AEF6-4456-B1A3-D2E36D9D7A9F}"/>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4" name="Rectangle 28">
              <a:extLst>
                <a:ext uri="{FF2B5EF4-FFF2-40B4-BE49-F238E27FC236}">
                  <a16:creationId xmlns:a16="http://schemas.microsoft.com/office/drawing/2014/main" id="{E2FA2B0F-DFE9-4731-BC5E-281A3D9CE6CB}"/>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5" name="Rectangle 29">
              <a:extLst>
                <a:ext uri="{FF2B5EF4-FFF2-40B4-BE49-F238E27FC236}">
                  <a16:creationId xmlns:a16="http://schemas.microsoft.com/office/drawing/2014/main" id="{1BFEDF3C-9229-4C87-A98B-430A0234AF39}"/>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70686" name="Rectangle 30">
              <a:extLst>
                <a:ext uri="{FF2B5EF4-FFF2-40B4-BE49-F238E27FC236}">
                  <a16:creationId xmlns:a16="http://schemas.microsoft.com/office/drawing/2014/main" id="{4A238469-7A49-4828-AD98-E86D2B6F7B71}"/>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87" name="Rectangle 31">
              <a:extLst>
                <a:ext uri="{FF2B5EF4-FFF2-40B4-BE49-F238E27FC236}">
                  <a16:creationId xmlns:a16="http://schemas.microsoft.com/office/drawing/2014/main" id="{90387D41-7804-49F2-83F4-D9EC01823E2D}"/>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88" name="Rectangle 32">
              <a:extLst>
                <a:ext uri="{FF2B5EF4-FFF2-40B4-BE49-F238E27FC236}">
                  <a16:creationId xmlns:a16="http://schemas.microsoft.com/office/drawing/2014/main" id="{19F9D485-8D19-42BA-A35D-58E4F794816F}"/>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89" name="Rectangle 33">
              <a:extLst>
                <a:ext uri="{FF2B5EF4-FFF2-40B4-BE49-F238E27FC236}">
                  <a16:creationId xmlns:a16="http://schemas.microsoft.com/office/drawing/2014/main" id="{07C6873C-8E1C-413C-804D-21B15B5E75B1}"/>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90" name="Rectangle 34">
              <a:extLst>
                <a:ext uri="{FF2B5EF4-FFF2-40B4-BE49-F238E27FC236}">
                  <a16:creationId xmlns:a16="http://schemas.microsoft.com/office/drawing/2014/main" id="{51949F36-AEF7-4414-85D3-ADE01BAB3890}"/>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70691" name="Oval 35">
              <a:extLst>
                <a:ext uri="{FF2B5EF4-FFF2-40B4-BE49-F238E27FC236}">
                  <a16:creationId xmlns:a16="http://schemas.microsoft.com/office/drawing/2014/main" id="{6621C794-01AE-4A77-95AD-20BACE0F4321}"/>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692" name="Oval 36">
              <a:extLst>
                <a:ext uri="{FF2B5EF4-FFF2-40B4-BE49-F238E27FC236}">
                  <a16:creationId xmlns:a16="http://schemas.microsoft.com/office/drawing/2014/main" id="{325AC144-B91B-4315-8DCF-234D60FFBCF2}"/>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693" name="Oval 37">
              <a:extLst>
                <a:ext uri="{FF2B5EF4-FFF2-40B4-BE49-F238E27FC236}">
                  <a16:creationId xmlns:a16="http://schemas.microsoft.com/office/drawing/2014/main" id="{134A5700-7FC7-4DDF-A6D8-69A1AD45D75E}"/>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694" name="Oval 38">
              <a:extLst>
                <a:ext uri="{FF2B5EF4-FFF2-40B4-BE49-F238E27FC236}">
                  <a16:creationId xmlns:a16="http://schemas.microsoft.com/office/drawing/2014/main" id="{0956A711-5E2E-4093-B31A-F5869862229A}"/>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695" name="Oval 39">
              <a:extLst>
                <a:ext uri="{FF2B5EF4-FFF2-40B4-BE49-F238E27FC236}">
                  <a16:creationId xmlns:a16="http://schemas.microsoft.com/office/drawing/2014/main" id="{25EEA34F-5F2F-4053-B412-EB8EEB7E2E33}"/>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696" name="Oval 40">
              <a:extLst>
                <a:ext uri="{FF2B5EF4-FFF2-40B4-BE49-F238E27FC236}">
                  <a16:creationId xmlns:a16="http://schemas.microsoft.com/office/drawing/2014/main" id="{1089BAF9-E641-4781-A534-AAD8A2631225}"/>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697" name="Oval 41">
              <a:extLst>
                <a:ext uri="{FF2B5EF4-FFF2-40B4-BE49-F238E27FC236}">
                  <a16:creationId xmlns:a16="http://schemas.microsoft.com/office/drawing/2014/main" id="{69A52880-63C6-4ACB-8AAC-08B2E22F63B2}"/>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698" name="Oval 42">
              <a:extLst>
                <a:ext uri="{FF2B5EF4-FFF2-40B4-BE49-F238E27FC236}">
                  <a16:creationId xmlns:a16="http://schemas.microsoft.com/office/drawing/2014/main" id="{D17AC3B4-3E7B-4740-B8C5-DC088E0374A3}"/>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699" name="Oval 43">
              <a:extLst>
                <a:ext uri="{FF2B5EF4-FFF2-40B4-BE49-F238E27FC236}">
                  <a16:creationId xmlns:a16="http://schemas.microsoft.com/office/drawing/2014/main" id="{17A9E5C9-4312-4060-83C9-A012B1D7CDD3}"/>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0" name="Oval 44">
              <a:extLst>
                <a:ext uri="{FF2B5EF4-FFF2-40B4-BE49-F238E27FC236}">
                  <a16:creationId xmlns:a16="http://schemas.microsoft.com/office/drawing/2014/main" id="{6D677BAC-C32A-437C-B846-F0414E245B6A}"/>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01" name="Oval 45">
              <a:extLst>
                <a:ext uri="{FF2B5EF4-FFF2-40B4-BE49-F238E27FC236}">
                  <a16:creationId xmlns:a16="http://schemas.microsoft.com/office/drawing/2014/main" id="{EA55C8E1-5A70-4E01-B0BC-41F1627DDFF0}"/>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2" name="Oval 46">
              <a:extLst>
                <a:ext uri="{FF2B5EF4-FFF2-40B4-BE49-F238E27FC236}">
                  <a16:creationId xmlns:a16="http://schemas.microsoft.com/office/drawing/2014/main" id="{F801BC67-61B2-44E7-BA55-DB3B632604AA}"/>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3" name="Oval 47">
              <a:extLst>
                <a:ext uri="{FF2B5EF4-FFF2-40B4-BE49-F238E27FC236}">
                  <a16:creationId xmlns:a16="http://schemas.microsoft.com/office/drawing/2014/main" id="{C891F934-0456-4B9A-A5F8-864C3133C74D}"/>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04" name="Oval 48">
              <a:extLst>
                <a:ext uri="{FF2B5EF4-FFF2-40B4-BE49-F238E27FC236}">
                  <a16:creationId xmlns:a16="http://schemas.microsoft.com/office/drawing/2014/main" id="{3603FBD7-9034-4E05-8B7D-FEE82056166A}"/>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5" name="Oval 49">
              <a:extLst>
                <a:ext uri="{FF2B5EF4-FFF2-40B4-BE49-F238E27FC236}">
                  <a16:creationId xmlns:a16="http://schemas.microsoft.com/office/drawing/2014/main" id="{1E7222D7-D916-4F24-A8AB-966735BFBCC7}"/>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6" name="Oval 50">
              <a:extLst>
                <a:ext uri="{FF2B5EF4-FFF2-40B4-BE49-F238E27FC236}">
                  <a16:creationId xmlns:a16="http://schemas.microsoft.com/office/drawing/2014/main" id="{32BB3418-4FED-4C00-93D1-38252A2259BE}"/>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7" name="Oval 51">
              <a:extLst>
                <a:ext uri="{FF2B5EF4-FFF2-40B4-BE49-F238E27FC236}">
                  <a16:creationId xmlns:a16="http://schemas.microsoft.com/office/drawing/2014/main" id="{50C984ED-4D45-4187-BB03-226970C3916F}"/>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08" name="Oval 52">
              <a:extLst>
                <a:ext uri="{FF2B5EF4-FFF2-40B4-BE49-F238E27FC236}">
                  <a16:creationId xmlns:a16="http://schemas.microsoft.com/office/drawing/2014/main" id="{2F119C88-3978-4554-87B2-29DE38F9F208}"/>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p:spPr>
          <p:txBody>
            <a:bodyPr/>
            <a:lstStyle/>
            <a:p>
              <a:pPr>
                <a:defRPr/>
              </a:pPr>
              <a:endParaRPr lang="en-US">
                <a:latin typeface="Arial" charset="0"/>
              </a:endParaRPr>
            </a:p>
          </p:txBody>
        </p:sp>
        <p:sp>
          <p:nvSpPr>
            <p:cNvPr id="70709" name="Oval 53">
              <a:extLst>
                <a:ext uri="{FF2B5EF4-FFF2-40B4-BE49-F238E27FC236}">
                  <a16:creationId xmlns:a16="http://schemas.microsoft.com/office/drawing/2014/main" id="{595A4B66-59A2-450B-A38D-64FBF1E15ED2}"/>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p:spPr>
          <p:txBody>
            <a:bodyPr/>
            <a:lstStyle/>
            <a:p>
              <a:pPr>
                <a:defRPr/>
              </a:pPr>
              <a:endParaRPr lang="en-US">
                <a:latin typeface="Arial" charset="0"/>
              </a:endParaRPr>
            </a:p>
          </p:txBody>
        </p:sp>
        <p:sp>
          <p:nvSpPr>
            <p:cNvPr id="70710" name="Oval 54">
              <a:extLst>
                <a:ext uri="{FF2B5EF4-FFF2-40B4-BE49-F238E27FC236}">
                  <a16:creationId xmlns:a16="http://schemas.microsoft.com/office/drawing/2014/main" id="{F047F146-6F4E-464B-92B8-6F910DF37CE9}"/>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11" name="Oval 55">
              <a:extLst>
                <a:ext uri="{FF2B5EF4-FFF2-40B4-BE49-F238E27FC236}">
                  <a16:creationId xmlns:a16="http://schemas.microsoft.com/office/drawing/2014/main" id="{1723AE9C-75AC-47A6-B31C-D8A82CEDED5F}"/>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12" name="Oval 56">
              <a:extLst>
                <a:ext uri="{FF2B5EF4-FFF2-40B4-BE49-F238E27FC236}">
                  <a16:creationId xmlns:a16="http://schemas.microsoft.com/office/drawing/2014/main" id="{EEF85089-1913-49D8-9AAA-C77905F9330A}"/>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13" name="Oval 57">
              <a:extLst>
                <a:ext uri="{FF2B5EF4-FFF2-40B4-BE49-F238E27FC236}">
                  <a16:creationId xmlns:a16="http://schemas.microsoft.com/office/drawing/2014/main" id="{F40459BF-A1E5-496A-8996-5D3E2B130319}"/>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14" name="Oval 58">
              <a:extLst>
                <a:ext uri="{FF2B5EF4-FFF2-40B4-BE49-F238E27FC236}">
                  <a16:creationId xmlns:a16="http://schemas.microsoft.com/office/drawing/2014/main" id="{7B43BD22-B7BF-42BE-8D4E-0FCBC6D46E05}"/>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15" name="Oval 59">
              <a:extLst>
                <a:ext uri="{FF2B5EF4-FFF2-40B4-BE49-F238E27FC236}">
                  <a16:creationId xmlns:a16="http://schemas.microsoft.com/office/drawing/2014/main" id="{FBB2A004-7C81-400B-84AF-7219C246912C}"/>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16" name="Oval 60">
              <a:extLst>
                <a:ext uri="{FF2B5EF4-FFF2-40B4-BE49-F238E27FC236}">
                  <a16:creationId xmlns:a16="http://schemas.microsoft.com/office/drawing/2014/main" id="{8EABAA8F-8295-4B1A-AA59-174DE4649D75}"/>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17" name="Oval 61">
              <a:extLst>
                <a:ext uri="{FF2B5EF4-FFF2-40B4-BE49-F238E27FC236}">
                  <a16:creationId xmlns:a16="http://schemas.microsoft.com/office/drawing/2014/main" id="{0CE330D7-B19C-4678-8548-9021417383A6}"/>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18" name="Oval 62">
              <a:extLst>
                <a:ext uri="{FF2B5EF4-FFF2-40B4-BE49-F238E27FC236}">
                  <a16:creationId xmlns:a16="http://schemas.microsoft.com/office/drawing/2014/main" id="{A70F6AD2-6862-4518-9F01-E41D5CF1000A}"/>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19" name="Oval 63">
              <a:extLst>
                <a:ext uri="{FF2B5EF4-FFF2-40B4-BE49-F238E27FC236}">
                  <a16:creationId xmlns:a16="http://schemas.microsoft.com/office/drawing/2014/main" id="{28B71E03-C048-424A-950F-25419B10E011}"/>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20" name="Oval 64">
              <a:extLst>
                <a:ext uri="{FF2B5EF4-FFF2-40B4-BE49-F238E27FC236}">
                  <a16:creationId xmlns:a16="http://schemas.microsoft.com/office/drawing/2014/main" id="{B6326539-201F-4E64-AFF7-3386A0B6EE51}"/>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21" name="Oval 65">
              <a:extLst>
                <a:ext uri="{FF2B5EF4-FFF2-40B4-BE49-F238E27FC236}">
                  <a16:creationId xmlns:a16="http://schemas.microsoft.com/office/drawing/2014/main" id="{815E7B23-FB51-4121-864B-37E65DD169B9}"/>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22" name="Oval 66">
              <a:extLst>
                <a:ext uri="{FF2B5EF4-FFF2-40B4-BE49-F238E27FC236}">
                  <a16:creationId xmlns:a16="http://schemas.microsoft.com/office/drawing/2014/main" id="{37C6BDC4-10DB-4E4A-9CBA-5B62A443BAE8}"/>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23" name="Oval 67">
              <a:extLst>
                <a:ext uri="{FF2B5EF4-FFF2-40B4-BE49-F238E27FC236}">
                  <a16:creationId xmlns:a16="http://schemas.microsoft.com/office/drawing/2014/main" id="{7634B88A-D19A-4FAD-9E2F-BEB9E8468870}"/>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24" name="Oval 68">
              <a:extLst>
                <a:ext uri="{FF2B5EF4-FFF2-40B4-BE49-F238E27FC236}">
                  <a16:creationId xmlns:a16="http://schemas.microsoft.com/office/drawing/2014/main" id="{3630828A-D7EA-4967-B5C8-9D72D9CF318F}"/>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25" name="Oval 69">
              <a:extLst>
                <a:ext uri="{FF2B5EF4-FFF2-40B4-BE49-F238E27FC236}">
                  <a16:creationId xmlns:a16="http://schemas.microsoft.com/office/drawing/2014/main" id="{A30118DD-96C1-426C-97F8-98D1E6D2FAD2}"/>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26" name="Oval 70">
              <a:extLst>
                <a:ext uri="{FF2B5EF4-FFF2-40B4-BE49-F238E27FC236}">
                  <a16:creationId xmlns:a16="http://schemas.microsoft.com/office/drawing/2014/main" id="{FC0A1478-1CF4-4581-89CA-DBEC47147DAA}"/>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27" name="Oval 71">
              <a:extLst>
                <a:ext uri="{FF2B5EF4-FFF2-40B4-BE49-F238E27FC236}">
                  <a16:creationId xmlns:a16="http://schemas.microsoft.com/office/drawing/2014/main" id="{888B7DA5-4AE0-41F1-A189-B7E328D65AA9}"/>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28" name="Oval 72">
              <a:extLst>
                <a:ext uri="{FF2B5EF4-FFF2-40B4-BE49-F238E27FC236}">
                  <a16:creationId xmlns:a16="http://schemas.microsoft.com/office/drawing/2014/main" id="{93A587F9-F9B4-4167-8232-D64CD6B07F0F}"/>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29" name="Oval 73">
              <a:extLst>
                <a:ext uri="{FF2B5EF4-FFF2-40B4-BE49-F238E27FC236}">
                  <a16:creationId xmlns:a16="http://schemas.microsoft.com/office/drawing/2014/main" id="{405634C6-599C-49BD-94E8-C7C947FC1783}"/>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0" name="Oval 74">
              <a:extLst>
                <a:ext uri="{FF2B5EF4-FFF2-40B4-BE49-F238E27FC236}">
                  <a16:creationId xmlns:a16="http://schemas.microsoft.com/office/drawing/2014/main" id="{9B0F8E10-DB9F-4F0A-8008-7A166C2E31E7}"/>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1" name="Oval 75">
              <a:extLst>
                <a:ext uri="{FF2B5EF4-FFF2-40B4-BE49-F238E27FC236}">
                  <a16:creationId xmlns:a16="http://schemas.microsoft.com/office/drawing/2014/main" id="{558B5E7B-5626-4275-B002-47465277714F}"/>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2" name="Oval 76">
              <a:extLst>
                <a:ext uri="{FF2B5EF4-FFF2-40B4-BE49-F238E27FC236}">
                  <a16:creationId xmlns:a16="http://schemas.microsoft.com/office/drawing/2014/main" id="{5AE2C94A-3E56-4859-B450-F9C406225B25}"/>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3" name="Oval 77">
              <a:extLst>
                <a:ext uri="{FF2B5EF4-FFF2-40B4-BE49-F238E27FC236}">
                  <a16:creationId xmlns:a16="http://schemas.microsoft.com/office/drawing/2014/main" id="{6D2AD27C-55E7-48A9-BCFD-DE3CC543570E}"/>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34" name="Oval 78">
              <a:extLst>
                <a:ext uri="{FF2B5EF4-FFF2-40B4-BE49-F238E27FC236}">
                  <a16:creationId xmlns:a16="http://schemas.microsoft.com/office/drawing/2014/main" id="{30AA1DDC-2B01-42C2-A88C-F8E7B4C8B25D}"/>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5" name="Oval 79">
              <a:extLst>
                <a:ext uri="{FF2B5EF4-FFF2-40B4-BE49-F238E27FC236}">
                  <a16:creationId xmlns:a16="http://schemas.microsoft.com/office/drawing/2014/main" id="{DEB49CE0-69A2-447A-8E53-A6158E793979}"/>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6" name="Oval 80">
              <a:extLst>
                <a:ext uri="{FF2B5EF4-FFF2-40B4-BE49-F238E27FC236}">
                  <a16:creationId xmlns:a16="http://schemas.microsoft.com/office/drawing/2014/main" id="{3E1A75E7-25E5-4441-83C4-1FFDF3B5405C}"/>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7" name="Oval 81">
              <a:extLst>
                <a:ext uri="{FF2B5EF4-FFF2-40B4-BE49-F238E27FC236}">
                  <a16:creationId xmlns:a16="http://schemas.microsoft.com/office/drawing/2014/main" id="{311072EE-A832-4ECC-A360-47551AFAC48C}"/>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38" name="Oval 82">
              <a:extLst>
                <a:ext uri="{FF2B5EF4-FFF2-40B4-BE49-F238E27FC236}">
                  <a16:creationId xmlns:a16="http://schemas.microsoft.com/office/drawing/2014/main" id="{DE1FE944-06F6-48D1-971D-343A26A201D7}"/>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739" name="Oval 83">
              <a:extLst>
                <a:ext uri="{FF2B5EF4-FFF2-40B4-BE49-F238E27FC236}">
                  <a16:creationId xmlns:a16="http://schemas.microsoft.com/office/drawing/2014/main" id="{EF51ADD9-310A-41D4-A84A-9C2DD04D690B}"/>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740" name="Oval 84">
              <a:extLst>
                <a:ext uri="{FF2B5EF4-FFF2-40B4-BE49-F238E27FC236}">
                  <a16:creationId xmlns:a16="http://schemas.microsoft.com/office/drawing/2014/main" id="{839A1CE6-26D1-4B68-8BF7-CB1D6EA8C218}"/>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41" name="Oval 85">
              <a:extLst>
                <a:ext uri="{FF2B5EF4-FFF2-40B4-BE49-F238E27FC236}">
                  <a16:creationId xmlns:a16="http://schemas.microsoft.com/office/drawing/2014/main" id="{5DDB7E8B-EA99-4A97-8FB0-20EFF8031627}"/>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742" name="Oval 86">
              <a:extLst>
                <a:ext uri="{FF2B5EF4-FFF2-40B4-BE49-F238E27FC236}">
                  <a16:creationId xmlns:a16="http://schemas.microsoft.com/office/drawing/2014/main" id="{A6154F69-9B0D-4C40-82BF-506BF13DA025}"/>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43" name="Oval 87">
              <a:extLst>
                <a:ext uri="{FF2B5EF4-FFF2-40B4-BE49-F238E27FC236}">
                  <a16:creationId xmlns:a16="http://schemas.microsoft.com/office/drawing/2014/main" id="{EC55286D-1561-4EF0-ACC1-086F61D6A15B}"/>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44" name="Oval 88">
              <a:extLst>
                <a:ext uri="{FF2B5EF4-FFF2-40B4-BE49-F238E27FC236}">
                  <a16:creationId xmlns:a16="http://schemas.microsoft.com/office/drawing/2014/main" id="{38302617-A8A7-44F5-9F5E-417950D3B6CC}"/>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45" name="Oval 89">
              <a:extLst>
                <a:ext uri="{FF2B5EF4-FFF2-40B4-BE49-F238E27FC236}">
                  <a16:creationId xmlns:a16="http://schemas.microsoft.com/office/drawing/2014/main" id="{A7D10530-C388-4DAB-951A-E4DEC6BBCA2F}"/>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46" name="Oval 90">
              <a:extLst>
                <a:ext uri="{FF2B5EF4-FFF2-40B4-BE49-F238E27FC236}">
                  <a16:creationId xmlns:a16="http://schemas.microsoft.com/office/drawing/2014/main" id="{1EE17A0E-2BDE-46B0-8476-ABC7A0F232F0}"/>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47" name="Oval 91">
              <a:extLst>
                <a:ext uri="{FF2B5EF4-FFF2-40B4-BE49-F238E27FC236}">
                  <a16:creationId xmlns:a16="http://schemas.microsoft.com/office/drawing/2014/main" id="{CB60476C-1E42-40F0-A4FD-DBF4D6E8FC42}"/>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48" name="Oval 92">
              <a:extLst>
                <a:ext uri="{FF2B5EF4-FFF2-40B4-BE49-F238E27FC236}">
                  <a16:creationId xmlns:a16="http://schemas.microsoft.com/office/drawing/2014/main" id="{1FFDB66A-83CB-4583-9402-24C7E5853E05}"/>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49" name="Oval 93">
              <a:extLst>
                <a:ext uri="{FF2B5EF4-FFF2-40B4-BE49-F238E27FC236}">
                  <a16:creationId xmlns:a16="http://schemas.microsoft.com/office/drawing/2014/main" id="{57BE3C59-090B-4432-B519-10D2DAE749EF}"/>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50" name="Oval 94">
              <a:extLst>
                <a:ext uri="{FF2B5EF4-FFF2-40B4-BE49-F238E27FC236}">
                  <a16:creationId xmlns:a16="http://schemas.microsoft.com/office/drawing/2014/main" id="{7B8C463D-AD2A-4661-95AE-FAE96A5A02E4}"/>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1" name="Oval 95">
              <a:extLst>
                <a:ext uri="{FF2B5EF4-FFF2-40B4-BE49-F238E27FC236}">
                  <a16:creationId xmlns:a16="http://schemas.microsoft.com/office/drawing/2014/main" id="{788ED8C2-7BA7-4C0D-BC63-063EB402D07F}"/>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2" name="Oval 96">
              <a:extLst>
                <a:ext uri="{FF2B5EF4-FFF2-40B4-BE49-F238E27FC236}">
                  <a16:creationId xmlns:a16="http://schemas.microsoft.com/office/drawing/2014/main" id="{40D7167E-2B34-4E30-8F56-647B2C185986}"/>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3" name="Oval 97">
              <a:extLst>
                <a:ext uri="{FF2B5EF4-FFF2-40B4-BE49-F238E27FC236}">
                  <a16:creationId xmlns:a16="http://schemas.microsoft.com/office/drawing/2014/main" id="{500169E5-7A98-42FC-AF18-A132F2B06D30}"/>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4" name="Oval 98">
              <a:extLst>
                <a:ext uri="{FF2B5EF4-FFF2-40B4-BE49-F238E27FC236}">
                  <a16:creationId xmlns:a16="http://schemas.microsoft.com/office/drawing/2014/main" id="{2EFB2CC8-ED30-4203-A892-F105E81B7F16}"/>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5" name="Oval 99">
              <a:extLst>
                <a:ext uri="{FF2B5EF4-FFF2-40B4-BE49-F238E27FC236}">
                  <a16:creationId xmlns:a16="http://schemas.microsoft.com/office/drawing/2014/main" id="{5D335E70-D48F-497C-AA49-6E8883541996}"/>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6" name="Oval 100">
              <a:extLst>
                <a:ext uri="{FF2B5EF4-FFF2-40B4-BE49-F238E27FC236}">
                  <a16:creationId xmlns:a16="http://schemas.microsoft.com/office/drawing/2014/main" id="{BE82F102-E617-4A7F-B47C-D3C5AD68A13B}"/>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7" name="Oval 101">
              <a:extLst>
                <a:ext uri="{FF2B5EF4-FFF2-40B4-BE49-F238E27FC236}">
                  <a16:creationId xmlns:a16="http://schemas.microsoft.com/office/drawing/2014/main" id="{AD54573C-54AF-46C7-A3EF-3907F5424573}"/>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8" name="Oval 102">
              <a:extLst>
                <a:ext uri="{FF2B5EF4-FFF2-40B4-BE49-F238E27FC236}">
                  <a16:creationId xmlns:a16="http://schemas.microsoft.com/office/drawing/2014/main" id="{0445F9DC-D616-4FB2-B093-3977356EEB16}"/>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59" name="Oval 103">
              <a:extLst>
                <a:ext uri="{FF2B5EF4-FFF2-40B4-BE49-F238E27FC236}">
                  <a16:creationId xmlns:a16="http://schemas.microsoft.com/office/drawing/2014/main" id="{C477112C-9872-41CF-A9FD-9CCC6B65DDE0}"/>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60" name="Oval 104">
              <a:extLst>
                <a:ext uri="{FF2B5EF4-FFF2-40B4-BE49-F238E27FC236}">
                  <a16:creationId xmlns:a16="http://schemas.microsoft.com/office/drawing/2014/main" id="{03299F9F-F79B-4CD1-B234-C0B164F10F65}"/>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761" name="Oval 105">
              <a:extLst>
                <a:ext uri="{FF2B5EF4-FFF2-40B4-BE49-F238E27FC236}">
                  <a16:creationId xmlns:a16="http://schemas.microsoft.com/office/drawing/2014/main" id="{26D28AFB-66E0-462C-892E-5711BE4EBEA5}"/>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762" name="Oval 106">
              <a:extLst>
                <a:ext uri="{FF2B5EF4-FFF2-40B4-BE49-F238E27FC236}">
                  <a16:creationId xmlns:a16="http://schemas.microsoft.com/office/drawing/2014/main" id="{79B4C2D0-7774-4B80-8266-CB932D587645}"/>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70763" name="Oval 107">
              <a:extLst>
                <a:ext uri="{FF2B5EF4-FFF2-40B4-BE49-F238E27FC236}">
                  <a16:creationId xmlns:a16="http://schemas.microsoft.com/office/drawing/2014/main" id="{63ED40C8-2A83-4E42-9F02-0F457C1796F5}"/>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70764" name="Oval 108">
              <a:extLst>
                <a:ext uri="{FF2B5EF4-FFF2-40B4-BE49-F238E27FC236}">
                  <a16:creationId xmlns:a16="http://schemas.microsoft.com/office/drawing/2014/main" id="{5C333248-A0C1-44FA-9CC3-B56366A7ADC7}"/>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65" name="Oval 109">
              <a:extLst>
                <a:ext uri="{FF2B5EF4-FFF2-40B4-BE49-F238E27FC236}">
                  <a16:creationId xmlns:a16="http://schemas.microsoft.com/office/drawing/2014/main" id="{70CD9F17-08DC-491A-8FAA-18DFB7672F43}"/>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p:spPr>
          <p:txBody>
            <a:bodyPr/>
            <a:lstStyle/>
            <a:p>
              <a:pPr>
                <a:defRPr/>
              </a:pPr>
              <a:endParaRPr lang="en-US">
                <a:latin typeface="Arial" charset="0"/>
              </a:endParaRPr>
            </a:p>
          </p:txBody>
        </p:sp>
        <p:sp>
          <p:nvSpPr>
            <p:cNvPr id="70766" name="Oval 110">
              <a:extLst>
                <a:ext uri="{FF2B5EF4-FFF2-40B4-BE49-F238E27FC236}">
                  <a16:creationId xmlns:a16="http://schemas.microsoft.com/office/drawing/2014/main" id="{746A8F54-FEE6-42D1-B713-242D80710EB4}"/>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67" name="Oval 111">
              <a:extLst>
                <a:ext uri="{FF2B5EF4-FFF2-40B4-BE49-F238E27FC236}">
                  <a16:creationId xmlns:a16="http://schemas.microsoft.com/office/drawing/2014/main" id="{1AAA8B58-28F9-4A28-8C43-F0B92D49413B}"/>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68" name="Oval 112">
              <a:extLst>
                <a:ext uri="{FF2B5EF4-FFF2-40B4-BE49-F238E27FC236}">
                  <a16:creationId xmlns:a16="http://schemas.microsoft.com/office/drawing/2014/main" id="{8FCA1E43-B92E-4BAC-90AA-B1E84997B9DB}"/>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69" name="Oval 113">
              <a:extLst>
                <a:ext uri="{FF2B5EF4-FFF2-40B4-BE49-F238E27FC236}">
                  <a16:creationId xmlns:a16="http://schemas.microsoft.com/office/drawing/2014/main" id="{F3FAA67F-7514-4F78-836B-2331DD784144}"/>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70" name="Oval 114">
              <a:extLst>
                <a:ext uri="{FF2B5EF4-FFF2-40B4-BE49-F238E27FC236}">
                  <a16:creationId xmlns:a16="http://schemas.microsoft.com/office/drawing/2014/main" id="{D4F273E9-173E-4989-AC78-E50622D44F40}"/>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71" name="Oval 115">
              <a:extLst>
                <a:ext uri="{FF2B5EF4-FFF2-40B4-BE49-F238E27FC236}">
                  <a16:creationId xmlns:a16="http://schemas.microsoft.com/office/drawing/2014/main" id="{B0B37C1D-3B4E-48F4-B6ED-9946F5F7C3A0}"/>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72" name="Oval 116">
              <a:extLst>
                <a:ext uri="{FF2B5EF4-FFF2-40B4-BE49-F238E27FC236}">
                  <a16:creationId xmlns:a16="http://schemas.microsoft.com/office/drawing/2014/main" id="{426DBB6F-09FB-4F81-9EBE-35507580C770}"/>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73" name="Oval 117">
              <a:extLst>
                <a:ext uri="{FF2B5EF4-FFF2-40B4-BE49-F238E27FC236}">
                  <a16:creationId xmlns:a16="http://schemas.microsoft.com/office/drawing/2014/main" id="{E4CFD3E6-4F11-40B2-ACDD-FD8CD15B9EF5}"/>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74" name="Oval 118">
              <a:extLst>
                <a:ext uri="{FF2B5EF4-FFF2-40B4-BE49-F238E27FC236}">
                  <a16:creationId xmlns:a16="http://schemas.microsoft.com/office/drawing/2014/main" id="{E000EA5E-5CAF-4063-A44C-C122336CD319}"/>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75" name="Oval 119">
              <a:extLst>
                <a:ext uri="{FF2B5EF4-FFF2-40B4-BE49-F238E27FC236}">
                  <a16:creationId xmlns:a16="http://schemas.microsoft.com/office/drawing/2014/main" id="{9679A8D0-7666-44FC-8469-D417DF8AAA65}"/>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776" name="Oval 120">
              <a:extLst>
                <a:ext uri="{FF2B5EF4-FFF2-40B4-BE49-F238E27FC236}">
                  <a16:creationId xmlns:a16="http://schemas.microsoft.com/office/drawing/2014/main" id="{B07F3F42-D102-41CB-A5FC-BE92054791C8}"/>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77" name="Oval 121">
              <a:extLst>
                <a:ext uri="{FF2B5EF4-FFF2-40B4-BE49-F238E27FC236}">
                  <a16:creationId xmlns:a16="http://schemas.microsoft.com/office/drawing/2014/main" id="{67CF5FE0-ABD8-4436-9927-3F9A8332B4C3}"/>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78" name="Oval 122">
              <a:extLst>
                <a:ext uri="{FF2B5EF4-FFF2-40B4-BE49-F238E27FC236}">
                  <a16:creationId xmlns:a16="http://schemas.microsoft.com/office/drawing/2014/main" id="{5D60D455-C38E-4AC3-8DDD-9762503EE9E7}"/>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79" name="Oval 123">
              <a:extLst>
                <a:ext uri="{FF2B5EF4-FFF2-40B4-BE49-F238E27FC236}">
                  <a16:creationId xmlns:a16="http://schemas.microsoft.com/office/drawing/2014/main" id="{ABB011F6-0522-4AD9-9C82-42CB85FA3346}"/>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80" name="Oval 124">
              <a:extLst>
                <a:ext uri="{FF2B5EF4-FFF2-40B4-BE49-F238E27FC236}">
                  <a16:creationId xmlns:a16="http://schemas.microsoft.com/office/drawing/2014/main" id="{0F9C8831-1187-4CB5-A51B-9A435E98F8B3}"/>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81" name="Oval 125">
              <a:extLst>
                <a:ext uri="{FF2B5EF4-FFF2-40B4-BE49-F238E27FC236}">
                  <a16:creationId xmlns:a16="http://schemas.microsoft.com/office/drawing/2014/main" id="{58AC27E6-D55C-4B9D-AA7D-928A3289BE4C}"/>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p:spPr>
          <p:txBody>
            <a:bodyPr/>
            <a:lstStyle/>
            <a:p>
              <a:pPr>
                <a:defRPr/>
              </a:pPr>
              <a:endParaRPr lang="en-US">
                <a:latin typeface="Arial" charset="0"/>
              </a:endParaRPr>
            </a:p>
          </p:txBody>
        </p:sp>
        <p:sp>
          <p:nvSpPr>
            <p:cNvPr id="70782" name="Oval 126">
              <a:extLst>
                <a:ext uri="{FF2B5EF4-FFF2-40B4-BE49-F238E27FC236}">
                  <a16:creationId xmlns:a16="http://schemas.microsoft.com/office/drawing/2014/main" id="{42A6EEBC-5531-45CE-B170-9BC39A73653D}"/>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783" name="Oval 127">
              <a:extLst>
                <a:ext uri="{FF2B5EF4-FFF2-40B4-BE49-F238E27FC236}">
                  <a16:creationId xmlns:a16="http://schemas.microsoft.com/office/drawing/2014/main" id="{30B55593-12F2-4822-BBB2-8C4D1C649CFA}"/>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84" name="Oval 128">
              <a:extLst>
                <a:ext uri="{FF2B5EF4-FFF2-40B4-BE49-F238E27FC236}">
                  <a16:creationId xmlns:a16="http://schemas.microsoft.com/office/drawing/2014/main" id="{BD5A444D-F1E1-45C0-BFED-AA8B62012895}"/>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85" name="Oval 129">
              <a:extLst>
                <a:ext uri="{FF2B5EF4-FFF2-40B4-BE49-F238E27FC236}">
                  <a16:creationId xmlns:a16="http://schemas.microsoft.com/office/drawing/2014/main" id="{C155CEF5-B170-4A80-8286-E98F52C38456}"/>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786" name="Oval 130">
              <a:extLst>
                <a:ext uri="{FF2B5EF4-FFF2-40B4-BE49-F238E27FC236}">
                  <a16:creationId xmlns:a16="http://schemas.microsoft.com/office/drawing/2014/main" id="{12296CE9-4BD1-49C7-979D-D0D3EBDE318C}"/>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87" name="Oval 131">
              <a:extLst>
                <a:ext uri="{FF2B5EF4-FFF2-40B4-BE49-F238E27FC236}">
                  <a16:creationId xmlns:a16="http://schemas.microsoft.com/office/drawing/2014/main" id="{8DECB15B-05FB-4BEB-A908-FAD30C1CD166}"/>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88" name="Oval 132">
              <a:extLst>
                <a:ext uri="{FF2B5EF4-FFF2-40B4-BE49-F238E27FC236}">
                  <a16:creationId xmlns:a16="http://schemas.microsoft.com/office/drawing/2014/main" id="{9AB828CB-5083-4921-8506-AC2901B3B38F}"/>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89" name="Oval 133">
              <a:extLst>
                <a:ext uri="{FF2B5EF4-FFF2-40B4-BE49-F238E27FC236}">
                  <a16:creationId xmlns:a16="http://schemas.microsoft.com/office/drawing/2014/main" id="{FC6783D6-00F4-4F7B-A1C7-7F235CE83A4F}"/>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90" name="Oval 134">
              <a:extLst>
                <a:ext uri="{FF2B5EF4-FFF2-40B4-BE49-F238E27FC236}">
                  <a16:creationId xmlns:a16="http://schemas.microsoft.com/office/drawing/2014/main" id="{5A26539C-4F59-418E-A759-F6F9E800A860}"/>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91" name="Oval 135">
              <a:extLst>
                <a:ext uri="{FF2B5EF4-FFF2-40B4-BE49-F238E27FC236}">
                  <a16:creationId xmlns:a16="http://schemas.microsoft.com/office/drawing/2014/main" id="{BCB63369-8D5E-4A15-9D4A-BCADD046CCB7}"/>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92" name="Oval 136">
              <a:extLst>
                <a:ext uri="{FF2B5EF4-FFF2-40B4-BE49-F238E27FC236}">
                  <a16:creationId xmlns:a16="http://schemas.microsoft.com/office/drawing/2014/main" id="{7D17C9B8-29CB-4D67-B166-A9285474CD39}"/>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793" name="Oval 137">
              <a:extLst>
                <a:ext uri="{FF2B5EF4-FFF2-40B4-BE49-F238E27FC236}">
                  <a16:creationId xmlns:a16="http://schemas.microsoft.com/office/drawing/2014/main" id="{B030766C-9536-45E2-B65B-7F5277039ADD}"/>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794" name="Oval 138">
              <a:extLst>
                <a:ext uri="{FF2B5EF4-FFF2-40B4-BE49-F238E27FC236}">
                  <a16:creationId xmlns:a16="http://schemas.microsoft.com/office/drawing/2014/main" id="{E0C499E0-95B6-493E-9C52-A999FBFD65AD}"/>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95" name="Oval 139">
              <a:extLst>
                <a:ext uri="{FF2B5EF4-FFF2-40B4-BE49-F238E27FC236}">
                  <a16:creationId xmlns:a16="http://schemas.microsoft.com/office/drawing/2014/main" id="{B043CF9F-6A59-4B31-8909-D1CA75DC1C82}"/>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96" name="Oval 140">
              <a:extLst>
                <a:ext uri="{FF2B5EF4-FFF2-40B4-BE49-F238E27FC236}">
                  <a16:creationId xmlns:a16="http://schemas.microsoft.com/office/drawing/2014/main" id="{A44169D3-1491-42DE-93C7-D693E554A1CE}"/>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797" name="Oval 141">
              <a:extLst>
                <a:ext uri="{FF2B5EF4-FFF2-40B4-BE49-F238E27FC236}">
                  <a16:creationId xmlns:a16="http://schemas.microsoft.com/office/drawing/2014/main" id="{3FF8EEBD-5F33-4624-974B-148196ECD13B}"/>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798" name="Oval 142">
              <a:extLst>
                <a:ext uri="{FF2B5EF4-FFF2-40B4-BE49-F238E27FC236}">
                  <a16:creationId xmlns:a16="http://schemas.microsoft.com/office/drawing/2014/main" id="{9F9F64F1-9E01-48F4-9F7A-46CCECDF8511}"/>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799" name="Oval 143">
              <a:extLst>
                <a:ext uri="{FF2B5EF4-FFF2-40B4-BE49-F238E27FC236}">
                  <a16:creationId xmlns:a16="http://schemas.microsoft.com/office/drawing/2014/main" id="{65DA8F70-3626-49FC-BE7F-E542761FBCE8}"/>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p:spPr>
          <p:txBody>
            <a:bodyPr/>
            <a:lstStyle/>
            <a:p>
              <a:pPr>
                <a:defRPr/>
              </a:pPr>
              <a:endParaRPr lang="en-US">
                <a:latin typeface="Arial" charset="0"/>
              </a:endParaRPr>
            </a:p>
          </p:txBody>
        </p:sp>
        <p:sp>
          <p:nvSpPr>
            <p:cNvPr id="70800" name="Oval 144">
              <a:extLst>
                <a:ext uri="{FF2B5EF4-FFF2-40B4-BE49-F238E27FC236}">
                  <a16:creationId xmlns:a16="http://schemas.microsoft.com/office/drawing/2014/main" id="{1D6C7127-47E8-463A-999B-07554783B51D}"/>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801" name="Oval 145">
              <a:extLst>
                <a:ext uri="{FF2B5EF4-FFF2-40B4-BE49-F238E27FC236}">
                  <a16:creationId xmlns:a16="http://schemas.microsoft.com/office/drawing/2014/main" id="{51E646C9-A65F-43B5-B910-A701CBA353E5}"/>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802" name="Oval 146">
              <a:extLst>
                <a:ext uri="{FF2B5EF4-FFF2-40B4-BE49-F238E27FC236}">
                  <a16:creationId xmlns:a16="http://schemas.microsoft.com/office/drawing/2014/main" id="{1D8708FF-D0A5-44ED-8B51-60A84AD2637A}"/>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803" name="Oval 147">
              <a:extLst>
                <a:ext uri="{FF2B5EF4-FFF2-40B4-BE49-F238E27FC236}">
                  <a16:creationId xmlns:a16="http://schemas.microsoft.com/office/drawing/2014/main" id="{B03F1501-6183-47A9-B390-E1B4C8659342}"/>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804" name="Oval 148">
              <a:extLst>
                <a:ext uri="{FF2B5EF4-FFF2-40B4-BE49-F238E27FC236}">
                  <a16:creationId xmlns:a16="http://schemas.microsoft.com/office/drawing/2014/main" id="{46B3832F-448D-437A-9F18-16CD20267274}"/>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805" name="Oval 149">
              <a:extLst>
                <a:ext uri="{FF2B5EF4-FFF2-40B4-BE49-F238E27FC236}">
                  <a16:creationId xmlns:a16="http://schemas.microsoft.com/office/drawing/2014/main" id="{4F7CEA14-38A3-4E1A-9955-FD398167E263}"/>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06" name="Oval 150">
              <a:extLst>
                <a:ext uri="{FF2B5EF4-FFF2-40B4-BE49-F238E27FC236}">
                  <a16:creationId xmlns:a16="http://schemas.microsoft.com/office/drawing/2014/main" id="{3D9CFDA0-FF12-4CAC-BB8C-C4284F33F102}"/>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807" name="Oval 151">
              <a:extLst>
                <a:ext uri="{FF2B5EF4-FFF2-40B4-BE49-F238E27FC236}">
                  <a16:creationId xmlns:a16="http://schemas.microsoft.com/office/drawing/2014/main" id="{4BE45A5E-5A7C-4407-977A-61DE76B65491}"/>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p:spPr>
          <p:txBody>
            <a:bodyPr/>
            <a:lstStyle/>
            <a:p>
              <a:pPr>
                <a:defRPr/>
              </a:pPr>
              <a:endParaRPr lang="en-US">
                <a:latin typeface="Arial" charset="0"/>
              </a:endParaRPr>
            </a:p>
          </p:txBody>
        </p:sp>
        <p:sp>
          <p:nvSpPr>
            <p:cNvPr id="70808" name="Oval 152">
              <a:extLst>
                <a:ext uri="{FF2B5EF4-FFF2-40B4-BE49-F238E27FC236}">
                  <a16:creationId xmlns:a16="http://schemas.microsoft.com/office/drawing/2014/main" id="{B273026C-977D-4A37-8FA2-815B2F8C65AE}"/>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09" name="Oval 153">
              <a:extLst>
                <a:ext uri="{FF2B5EF4-FFF2-40B4-BE49-F238E27FC236}">
                  <a16:creationId xmlns:a16="http://schemas.microsoft.com/office/drawing/2014/main" id="{7161C10B-2BB5-436B-A03E-C307B23C3200}"/>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0" name="Oval 154">
              <a:extLst>
                <a:ext uri="{FF2B5EF4-FFF2-40B4-BE49-F238E27FC236}">
                  <a16:creationId xmlns:a16="http://schemas.microsoft.com/office/drawing/2014/main" id="{C5378F81-2D45-4208-B63F-B4A8CD6A7FD5}"/>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1" name="Oval 155">
              <a:extLst>
                <a:ext uri="{FF2B5EF4-FFF2-40B4-BE49-F238E27FC236}">
                  <a16:creationId xmlns:a16="http://schemas.microsoft.com/office/drawing/2014/main" id="{9DAFFC66-987B-443B-97ED-03C7622A2560}"/>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2" name="Oval 156">
              <a:extLst>
                <a:ext uri="{FF2B5EF4-FFF2-40B4-BE49-F238E27FC236}">
                  <a16:creationId xmlns:a16="http://schemas.microsoft.com/office/drawing/2014/main" id="{4699A9BD-C6CA-45FF-BF07-A4EEE312CC96}"/>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3" name="Oval 157">
              <a:extLst>
                <a:ext uri="{FF2B5EF4-FFF2-40B4-BE49-F238E27FC236}">
                  <a16:creationId xmlns:a16="http://schemas.microsoft.com/office/drawing/2014/main" id="{C7BAD2AB-B2F3-45C0-B5FA-DBEA29AFEBF9}"/>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4" name="Oval 158">
              <a:extLst>
                <a:ext uri="{FF2B5EF4-FFF2-40B4-BE49-F238E27FC236}">
                  <a16:creationId xmlns:a16="http://schemas.microsoft.com/office/drawing/2014/main" id="{2B5CEC3C-EBF0-41DB-BE90-A13481CD4499}"/>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5" name="Oval 159">
              <a:extLst>
                <a:ext uri="{FF2B5EF4-FFF2-40B4-BE49-F238E27FC236}">
                  <a16:creationId xmlns:a16="http://schemas.microsoft.com/office/drawing/2014/main" id="{6920A766-6E49-476E-8D20-BCF36DEA7617}"/>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6" name="Oval 160">
              <a:extLst>
                <a:ext uri="{FF2B5EF4-FFF2-40B4-BE49-F238E27FC236}">
                  <a16:creationId xmlns:a16="http://schemas.microsoft.com/office/drawing/2014/main" id="{1CE7CC66-9BA8-41A7-AB43-187C8495D43F}"/>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7" name="Oval 161">
              <a:extLst>
                <a:ext uri="{FF2B5EF4-FFF2-40B4-BE49-F238E27FC236}">
                  <a16:creationId xmlns:a16="http://schemas.microsoft.com/office/drawing/2014/main" id="{CC0BD8FE-6F16-4F4A-B38B-A77311E086D4}"/>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8" name="Oval 162">
              <a:extLst>
                <a:ext uri="{FF2B5EF4-FFF2-40B4-BE49-F238E27FC236}">
                  <a16:creationId xmlns:a16="http://schemas.microsoft.com/office/drawing/2014/main" id="{FF14CAB1-D194-4840-A1DC-EC204A13D9AA}"/>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19" name="Oval 163">
              <a:extLst>
                <a:ext uri="{FF2B5EF4-FFF2-40B4-BE49-F238E27FC236}">
                  <a16:creationId xmlns:a16="http://schemas.microsoft.com/office/drawing/2014/main" id="{83226BF7-A771-4489-9CF5-4DA63CA7F02F}"/>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0" name="Oval 164">
              <a:extLst>
                <a:ext uri="{FF2B5EF4-FFF2-40B4-BE49-F238E27FC236}">
                  <a16:creationId xmlns:a16="http://schemas.microsoft.com/office/drawing/2014/main" id="{9C796304-BA62-4146-BD3A-90785AE53BBE}"/>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1" name="Oval 165">
              <a:extLst>
                <a:ext uri="{FF2B5EF4-FFF2-40B4-BE49-F238E27FC236}">
                  <a16:creationId xmlns:a16="http://schemas.microsoft.com/office/drawing/2014/main" id="{E74CDD32-124B-44DC-81B2-A0606D1A64A7}"/>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2" name="Oval 166">
              <a:extLst>
                <a:ext uri="{FF2B5EF4-FFF2-40B4-BE49-F238E27FC236}">
                  <a16:creationId xmlns:a16="http://schemas.microsoft.com/office/drawing/2014/main" id="{52B02DAE-E4E1-4955-824F-11AC742112E7}"/>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3" name="Oval 167">
              <a:extLst>
                <a:ext uri="{FF2B5EF4-FFF2-40B4-BE49-F238E27FC236}">
                  <a16:creationId xmlns:a16="http://schemas.microsoft.com/office/drawing/2014/main" id="{D62B6C3F-FF7F-4D3D-9040-670DDACAD7BE}"/>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4" name="Oval 168">
              <a:extLst>
                <a:ext uri="{FF2B5EF4-FFF2-40B4-BE49-F238E27FC236}">
                  <a16:creationId xmlns:a16="http://schemas.microsoft.com/office/drawing/2014/main" id="{1C37942A-FABE-4ED4-BCE0-60EC0117CB1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p:spPr>
          <p:txBody>
            <a:bodyPr/>
            <a:lstStyle/>
            <a:p>
              <a:pPr>
                <a:defRPr/>
              </a:pPr>
              <a:endParaRPr lang="en-US">
                <a:latin typeface="Arial" charset="0"/>
              </a:endParaRPr>
            </a:p>
          </p:txBody>
        </p:sp>
        <p:sp>
          <p:nvSpPr>
            <p:cNvPr id="70825" name="Oval 169">
              <a:extLst>
                <a:ext uri="{FF2B5EF4-FFF2-40B4-BE49-F238E27FC236}">
                  <a16:creationId xmlns:a16="http://schemas.microsoft.com/office/drawing/2014/main" id="{3C944042-7492-4776-9E22-253AC58F5D28}"/>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p:spPr>
          <p:txBody>
            <a:bodyPr/>
            <a:lstStyle/>
            <a:p>
              <a:pPr>
                <a:defRPr/>
              </a:pPr>
              <a:endParaRPr lang="en-US">
                <a:latin typeface="Arial" charset="0"/>
              </a:endParaRPr>
            </a:p>
          </p:txBody>
        </p:sp>
        <p:sp>
          <p:nvSpPr>
            <p:cNvPr id="70826" name="Oval 170">
              <a:extLst>
                <a:ext uri="{FF2B5EF4-FFF2-40B4-BE49-F238E27FC236}">
                  <a16:creationId xmlns:a16="http://schemas.microsoft.com/office/drawing/2014/main" id="{5B0620A1-C851-4DA0-AC25-606DAF118D7F}"/>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827" name="Oval 171">
              <a:extLst>
                <a:ext uri="{FF2B5EF4-FFF2-40B4-BE49-F238E27FC236}">
                  <a16:creationId xmlns:a16="http://schemas.microsoft.com/office/drawing/2014/main" id="{6EA8BCFB-D580-452D-9425-19FD80EA705F}"/>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828" name="Oval 172">
              <a:extLst>
                <a:ext uri="{FF2B5EF4-FFF2-40B4-BE49-F238E27FC236}">
                  <a16:creationId xmlns:a16="http://schemas.microsoft.com/office/drawing/2014/main" id="{A48FA8D7-A03D-4223-9D2D-D71A11D9EA5E}"/>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29" name="Oval 173">
              <a:extLst>
                <a:ext uri="{FF2B5EF4-FFF2-40B4-BE49-F238E27FC236}">
                  <a16:creationId xmlns:a16="http://schemas.microsoft.com/office/drawing/2014/main" id="{917C7603-4338-475F-9EA6-96D7D7B942BB}"/>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0" name="Oval 174">
              <a:extLst>
                <a:ext uri="{FF2B5EF4-FFF2-40B4-BE49-F238E27FC236}">
                  <a16:creationId xmlns:a16="http://schemas.microsoft.com/office/drawing/2014/main" id="{E4B8D2AC-7287-49D0-A507-99C2809FC421}"/>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1" name="Oval 175">
              <a:extLst>
                <a:ext uri="{FF2B5EF4-FFF2-40B4-BE49-F238E27FC236}">
                  <a16:creationId xmlns:a16="http://schemas.microsoft.com/office/drawing/2014/main" id="{FA31D69E-776F-4843-AD0A-EC4605285BA0}"/>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2" name="Oval 176">
              <a:extLst>
                <a:ext uri="{FF2B5EF4-FFF2-40B4-BE49-F238E27FC236}">
                  <a16:creationId xmlns:a16="http://schemas.microsoft.com/office/drawing/2014/main" id="{D8FC9E9A-69CD-4D16-BC76-C9B718D80C9E}"/>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3" name="Oval 177">
              <a:extLst>
                <a:ext uri="{FF2B5EF4-FFF2-40B4-BE49-F238E27FC236}">
                  <a16:creationId xmlns:a16="http://schemas.microsoft.com/office/drawing/2014/main" id="{3BCB9921-D975-4A44-8DB6-882AC653BF6D}"/>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4" name="Oval 178">
              <a:extLst>
                <a:ext uri="{FF2B5EF4-FFF2-40B4-BE49-F238E27FC236}">
                  <a16:creationId xmlns:a16="http://schemas.microsoft.com/office/drawing/2014/main" id="{1C07A961-FFDC-4616-8855-3FB2940FC410}"/>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5" name="Oval 179">
              <a:extLst>
                <a:ext uri="{FF2B5EF4-FFF2-40B4-BE49-F238E27FC236}">
                  <a16:creationId xmlns:a16="http://schemas.microsoft.com/office/drawing/2014/main" id="{0EDE4A40-CCFB-4227-ABB7-21855C9EF932}"/>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6" name="Oval 180">
              <a:extLst>
                <a:ext uri="{FF2B5EF4-FFF2-40B4-BE49-F238E27FC236}">
                  <a16:creationId xmlns:a16="http://schemas.microsoft.com/office/drawing/2014/main" id="{3865CBF3-61D8-4AAD-BFD5-4456DF8D953A}"/>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37" name="Oval 181">
              <a:extLst>
                <a:ext uri="{FF2B5EF4-FFF2-40B4-BE49-F238E27FC236}">
                  <a16:creationId xmlns:a16="http://schemas.microsoft.com/office/drawing/2014/main" id="{EDED6C1E-9EE0-4989-B39C-0D351440108C}"/>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38" name="Oval 182">
              <a:extLst>
                <a:ext uri="{FF2B5EF4-FFF2-40B4-BE49-F238E27FC236}">
                  <a16:creationId xmlns:a16="http://schemas.microsoft.com/office/drawing/2014/main" id="{492DF3AF-1AC0-47B8-8611-85B194E3DCF7}"/>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39" name="Oval 183">
              <a:extLst>
                <a:ext uri="{FF2B5EF4-FFF2-40B4-BE49-F238E27FC236}">
                  <a16:creationId xmlns:a16="http://schemas.microsoft.com/office/drawing/2014/main" id="{580E46BC-EB64-4150-A9E6-EADFD43F3974}"/>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0" name="Oval 184">
              <a:extLst>
                <a:ext uri="{FF2B5EF4-FFF2-40B4-BE49-F238E27FC236}">
                  <a16:creationId xmlns:a16="http://schemas.microsoft.com/office/drawing/2014/main" id="{43D8D771-E258-4E19-A0AE-888E00D3D7AA}"/>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1" name="Oval 185">
              <a:extLst>
                <a:ext uri="{FF2B5EF4-FFF2-40B4-BE49-F238E27FC236}">
                  <a16:creationId xmlns:a16="http://schemas.microsoft.com/office/drawing/2014/main" id="{A31F6146-FEA1-4F09-9D18-C681D89F5710}"/>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2" name="Oval 186">
              <a:extLst>
                <a:ext uri="{FF2B5EF4-FFF2-40B4-BE49-F238E27FC236}">
                  <a16:creationId xmlns:a16="http://schemas.microsoft.com/office/drawing/2014/main" id="{74119D2D-38D0-45BB-A763-47DB69257557}"/>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3" name="Oval 187">
              <a:extLst>
                <a:ext uri="{FF2B5EF4-FFF2-40B4-BE49-F238E27FC236}">
                  <a16:creationId xmlns:a16="http://schemas.microsoft.com/office/drawing/2014/main" id="{D0C733CD-CEFC-4DF4-897A-34FF9BB12424}"/>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4" name="Oval 188">
              <a:extLst>
                <a:ext uri="{FF2B5EF4-FFF2-40B4-BE49-F238E27FC236}">
                  <a16:creationId xmlns:a16="http://schemas.microsoft.com/office/drawing/2014/main" id="{DC09EE7B-A82D-42ED-917C-70813FC137C1}"/>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5" name="Oval 189">
              <a:extLst>
                <a:ext uri="{FF2B5EF4-FFF2-40B4-BE49-F238E27FC236}">
                  <a16:creationId xmlns:a16="http://schemas.microsoft.com/office/drawing/2014/main" id="{00782FBF-9072-48B2-983B-B936FB5BC14C}"/>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p:spPr>
          <p:txBody>
            <a:bodyPr/>
            <a:lstStyle/>
            <a:p>
              <a:pPr>
                <a:defRPr/>
              </a:pPr>
              <a:endParaRPr lang="en-US">
                <a:latin typeface="Arial" charset="0"/>
              </a:endParaRPr>
            </a:p>
          </p:txBody>
        </p:sp>
        <p:sp>
          <p:nvSpPr>
            <p:cNvPr id="70846" name="Oval 190">
              <a:extLst>
                <a:ext uri="{FF2B5EF4-FFF2-40B4-BE49-F238E27FC236}">
                  <a16:creationId xmlns:a16="http://schemas.microsoft.com/office/drawing/2014/main" id="{59E1E814-4B09-4022-97A0-D5ECA6BEC007}"/>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7" name="Oval 191">
              <a:extLst>
                <a:ext uri="{FF2B5EF4-FFF2-40B4-BE49-F238E27FC236}">
                  <a16:creationId xmlns:a16="http://schemas.microsoft.com/office/drawing/2014/main" id="{526FCA0A-14F1-4C7C-84D8-895862EB8E92}"/>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8" name="Oval 192">
              <a:extLst>
                <a:ext uri="{FF2B5EF4-FFF2-40B4-BE49-F238E27FC236}">
                  <a16:creationId xmlns:a16="http://schemas.microsoft.com/office/drawing/2014/main" id="{FBF48549-614D-4E98-B47C-EB3936C8914C}"/>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p:spPr>
          <p:txBody>
            <a:bodyPr/>
            <a:lstStyle/>
            <a:p>
              <a:pPr>
                <a:defRPr/>
              </a:pPr>
              <a:endParaRPr lang="en-US">
                <a:latin typeface="Arial" charset="0"/>
              </a:endParaRPr>
            </a:p>
          </p:txBody>
        </p:sp>
        <p:sp>
          <p:nvSpPr>
            <p:cNvPr id="70849" name="Oval 193">
              <a:extLst>
                <a:ext uri="{FF2B5EF4-FFF2-40B4-BE49-F238E27FC236}">
                  <a16:creationId xmlns:a16="http://schemas.microsoft.com/office/drawing/2014/main" id="{3CD9DB55-2EB3-46B5-9263-C094E591B8E4}"/>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70850" name="Oval 194">
              <a:extLst>
                <a:ext uri="{FF2B5EF4-FFF2-40B4-BE49-F238E27FC236}">
                  <a16:creationId xmlns:a16="http://schemas.microsoft.com/office/drawing/2014/main" id="{3D2C7665-2DE9-4455-A042-F061995E6499}"/>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70851" name="Oval 195">
              <a:extLst>
                <a:ext uri="{FF2B5EF4-FFF2-40B4-BE49-F238E27FC236}">
                  <a16:creationId xmlns:a16="http://schemas.microsoft.com/office/drawing/2014/main" id="{F9D4F786-B1FF-42CB-A140-894079844233}"/>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p:spPr>
          <p:txBody>
            <a:bodyPr/>
            <a:lstStyle/>
            <a:p>
              <a:pPr>
                <a:defRPr/>
              </a:pPr>
              <a:endParaRPr lang="en-US">
                <a:latin typeface="Arial" charset="0"/>
              </a:endParaRPr>
            </a:p>
          </p:txBody>
        </p:sp>
        <p:sp>
          <p:nvSpPr>
            <p:cNvPr id="70852" name="Oval 196">
              <a:extLst>
                <a:ext uri="{FF2B5EF4-FFF2-40B4-BE49-F238E27FC236}">
                  <a16:creationId xmlns:a16="http://schemas.microsoft.com/office/drawing/2014/main" id="{FCFA0435-1D69-431B-9A31-A4B0133747F3}"/>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53" name="Oval 197">
              <a:extLst>
                <a:ext uri="{FF2B5EF4-FFF2-40B4-BE49-F238E27FC236}">
                  <a16:creationId xmlns:a16="http://schemas.microsoft.com/office/drawing/2014/main" id="{789E5B29-0CE9-472C-A217-969D0329A679}"/>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54" name="Oval 198">
              <a:extLst>
                <a:ext uri="{FF2B5EF4-FFF2-40B4-BE49-F238E27FC236}">
                  <a16:creationId xmlns:a16="http://schemas.microsoft.com/office/drawing/2014/main" id="{AF081BD5-494F-4B25-80F2-A5C283E28DE2}"/>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p:spPr>
          <p:txBody>
            <a:bodyPr/>
            <a:lstStyle/>
            <a:p>
              <a:pPr>
                <a:defRPr/>
              </a:pPr>
              <a:endParaRPr lang="en-US">
                <a:latin typeface="Arial" charset="0"/>
              </a:endParaRPr>
            </a:p>
          </p:txBody>
        </p:sp>
        <p:sp>
          <p:nvSpPr>
            <p:cNvPr id="70855" name="Oval 199">
              <a:extLst>
                <a:ext uri="{FF2B5EF4-FFF2-40B4-BE49-F238E27FC236}">
                  <a16:creationId xmlns:a16="http://schemas.microsoft.com/office/drawing/2014/main" id="{D26BFB4A-ED2E-40C7-A5D4-4406591F1E7A}"/>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p:spPr>
          <p:txBody>
            <a:bodyPr/>
            <a:lstStyle/>
            <a:p>
              <a:pPr>
                <a:defRPr/>
              </a:pPr>
              <a:endParaRPr lang="en-US">
                <a:latin typeface="Arial" charset="0"/>
              </a:endParaRPr>
            </a:p>
          </p:txBody>
        </p:sp>
        <p:sp>
          <p:nvSpPr>
            <p:cNvPr id="70856" name="Oval 200">
              <a:extLst>
                <a:ext uri="{FF2B5EF4-FFF2-40B4-BE49-F238E27FC236}">
                  <a16:creationId xmlns:a16="http://schemas.microsoft.com/office/drawing/2014/main" id="{A28B67C5-BDFD-4E60-9FBD-EE1911AA00EC}"/>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57" name="Oval 201">
              <a:extLst>
                <a:ext uri="{FF2B5EF4-FFF2-40B4-BE49-F238E27FC236}">
                  <a16:creationId xmlns:a16="http://schemas.microsoft.com/office/drawing/2014/main" id="{9CF453AB-D862-4A18-94DE-4A9EE4C6752E}"/>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58" name="Oval 202">
              <a:extLst>
                <a:ext uri="{FF2B5EF4-FFF2-40B4-BE49-F238E27FC236}">
                  <a16:creationId xmlns:a16="http://schemas.microsoft.com/office/drawing/2014/main" id="{7AE6E2C2-6DEE-4CCF-A87E-7A9706DA4CF9}"/>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p:spPr>
          <p:txBody>
            <a:bodyPr/>
            <a:lstStyle/>
            <a:p>
              <a:pPr>
                <a:defRPr/>
              </a:pPr>
              <a:endParaRPr lang="en-US">
                <a:latin typeface="Arial" charset="0"/>
              </a:endParaRPr>
            </a:p>
          </p:txBody>
        </p:sp>
        <p:sp>
          <p:nvSpPr>
            <p:cNvPr id="70859" name="Oval 203">
              <a:extLst>
                <a:ext uri="{FF2B5EF4-FFF2-40B4-BE49-F238E27FC236}">
                  <a16:creationId xmlns:a16="http://schemas.microsoft.com/office/drawing/2014/main" id="{DAEB3A04-7CDD-4D2E-B4A2-EF86525CC373}"/>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0" name="Oval 204">
              <a:extLst>
                <a:ext uri="{FF2B5EF4-FFF2-40B4-BE49-F238E27FC236}">
                  <a16:creationId xmlns:a16="http://schemas.microsoft.com/office/drawing/2014/main" id="{13342D55-1C7A-435B-9569-D2A30B3E4647}"/>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1" name="Oval 205">
              <a:extLst>
                <a:ext uri="{FF2B5EF4-FFF2-40B4-BE49-F238E27FC236}">
                  <a16:creationId xmlns:a16="http://schemas.microsoft.com/office/drawing/2014/main" id="{0FFFC2DB-DF2A-428F-83FA-E45EF0EA5973}"/>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p:spPr>
          <p:txBody>
            <a:bodyPr/>
            <a:lstStyle/>
            <a:p>
              <a:pPr>
                <a:defRPr/>
              </a:pPr>
              <a:endParaRPr lang="en-US">
                <a:latin typeface="Arial" charset="0"/>
              </a:endParaRPr>
            </a:p>
          </p:txBody>
        </p:sp>
        <p:sp>
          <p:nvSpPr>
            <p:cNvPr id="70862" name="Oval 206">
              <a:extLst>
                <a:ext uri="{FF2B5EF4-FFF2-40B4-BE49-F238E27FC236}">
                  <a16:creationId xmlns:a16="http://schemas.microsoft.com/office/drawing/2014/main" id="{67C9B717-BE72-4670-AE88-54294B3738A8}"/>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3" name="Oval 207">
              <a:extLst>
                <a:ext uri="{FF2B5EF4-FFF2-40B4-BE49-F238E27FC236}">
                  <a16:creationId xmlns:a16="http://schemas.microsoft.com/office/drawing/2014/main" id="{9FB72DB6-B045-4DD4-B495-EB6AFDE6A2BC}"/>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4" name="Oval 208">
              <a:extLst>
                <a:ext uri="{FF2B5EF4-FFF2-40B4-BE49-F238E27FC236}">
                  <a16:creationId xmlns:a16="http://schemas.microsoft.com/office/drawing/2014/main" id="{96169608-EF3A-4701-82BB-DAA97A7E9069}"/>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5" name="Oval 209">
              <a:extLst>
                <a:ext uri="{FF2B5EF4-FFF2-40B4-BE49-F238E27FC236}">
                  <a16:creationId xmlns:a16="http://schemas.microsoft.com/office/drawing/2014/main" id="{EF6AB256-BDE3-400B-B007-6630F4968E0C}"/>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6" name="Oval 210">
              <a:extLst>
                <a:ext uri="{FF2B5EF4-FFF2-40B4-BE49-F238E27FC236}">
                  <a16:creationId xmlns:a16="http://schemas.microsoft.com/office/drawing/2014/main" id="{1B761DA0-D70C-4B72-87BA-DD148137E883}"/>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67" name="Oval 211">
              <a:extLst>
                <a:ext uri="{FF2B5EF4-FFF2-40B4-BE49-F238E27FC236}">
                  <a16:creationId xmlns:a16="http://schemas.microsoft.com/office/drawing/2014/main" id="{57A2229E-00BB-4275-8809-E1DBA396C831}"/>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p:spPr>
          <p:txBody>
            <a:bodyPr/>
            <a:lstStyle/>
            <a:p>
              <a:pPr>
                <a:defRPr/>
              </a:pPr>
              <a:endParaRPr lang="en-US">
                <a:latin typeface="Arial" charset="0"/>
              </a:endParaRPr>
            </a:p>
          </p:txBody>
        </p:sp>
        <p:sp>
          <p:nvSpPr>
            <p:cNvPr id="70868" name="Oval 212">
              <a:extLst>
                <a:ext uri="{FF2B5EF4-FFF2-40B4-BE49-F238E27FC236}">
                  <a16:creationId xmlns:a16="http://schemas.microsoft.com/office/drawing/2014/main" id="{72396AF0-692A-4D0C-93A2-973E2BD67BB3}"/>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p:spPr>
          <p:txBody>
            <a:bodyPr/>
            <a:lstStyle/>
            <a:p>
              <a:pPr>
                <a:defRPr/>
              </a:pPr>
              <a:endParaRPr lang="en-US">
                <a:latin typeface="Arial" charset="0"/>
              </a:endParaRPr>
            </a:p>
          </p:txBody>
        </p:sp>
        <p:sp>
          <p:nvSpPr>
            <p:cNvPr id="70869" name="Oval 213">
              <a:extLst>
                <a:ext uri="{FF2B5EF4-FFF2-40B4-BE49-F238E27FC236}">
                  <a16:creationId xmlns:a16="http://schemas.microsoft.com/office/drawing/2014/main" id="{F023F357-AFFA-4792-B697-AEA346231361}"/>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p:spPr>
          <p:txBody>
            <a:bodyPr/>
            <a:lstStyle/>
            <a:p>
              <a:pPr>
                <a:defRPr/>
              </a:pPr>
              <a:endParaRPr lang="en-US">
                <a:latin typeface="Arial" charset="0"/>
              </a:endParaRPr>
            </a:p>
          </p:txBody>
        </p:sp>
        <p:sp>
          <p:nvSpPr>
            <p:cNvPr id="70870" name="Oval 214">
              <a:extLst>
                <a:ext uri="{FF2B5EF4-FFF2-40B4-BE49-F238E27FC236}">
                  <a16:creationId xmlns:a16="http://schemas.microsoft.com/office/drawing/2014/main" id="{AEB4CC2A-FF69-4F48-9D39-C150571EE4DF}"/>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p:spPr>
          <p:txBody>
            <a:bodyPr/>
            <a:lstStyle/>
            <a:p>
              <a:pPr>
                <a:defRPr/>
              </a:pPr>
              <a:endParaRPr lang="en-US">
                <a:latin typeface="Arial" charset="0"/>
              </a:endParaRPr>
            </a:p>
          </p:txBody>
        </p:sp>
        <p:sp>
          <p:nvSpPr>
            <p:cNvPr id="70871" name="Oval 215">
              <a:extLst>
                <a:ext uri="{FF2B5EF4-FFF2-40B4-BE49-F238E27FC236}">
                  <a16:creationId xmlns:a16="http://schemas.microsoft.com/office/drawing/2014/main" id="{3F7F615A-8C97-4A3F-A7E4-D384596DA705}"/>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p:spPr>
          <p:txBody>
            <a:bodyPr/>
            <a:lstStyle/>
            <a:p>
              <a:pPr>
                <a:defRPr/>
              </a:pPr>
              <a:endParaRPr lang="en-US">
                <a:latin typeface="Arial" charset="0"/>
              </a:endParaRPr>
            </a:p>
          </p:txBody>
        </p:sp>
        <p:sp>
          <p:nvSpPr>
            <p:cNvPr id="70872" name="Oval 216">
              <a:extLst>
                <a:ext uri="{FF2B5EF4-FFF2-40B4-BE49-F238E27FC236}">
                  <a16:creationId xmlns:a16="http://schemas.microsoft.com/office/drawing/2014/main" id="{12FB726A-C601-47BB-B513-B893AC82DD83}"/>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p:spPr>
          <p:txBody>
            <a:bodyPr/>
            <a:lstStyle/>
            <a:p>
              <a:pPr>
                <a:defRPr/>
              </a:pPr>
              <a:endParaRPr lang="en-US">
                <a:latin typeface="Arial" charset="0"/>
              </a:endParaRPr>
            </a:p>
          </p:txBody>
        </p:sp>
        <p:sp>
          <p:nvSpPr>
            <p:cNvPr id="70873" name="Oval 217">
              <a:extLst>
                <a:ext uri="{FF2B5EF4-FFF2-40B4-BE49-F238E27FC236}">
                  <a16:creationId xmlns:a16="http://schemas.microsoft.com/office/drawing/2014/main" id="{928CF344-DD03-4054-8ECB-D2B1CEBCCD1B}"/>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p:spPr>
          <p:txBody>
            <a:bodyPr/>
            <a:lstStyle/>
            <a:p>
              <a:pPr>
                <a:defRPr/>
              </a:pPr>
              <a:endParaRPr lang="en-US">
                <a:latin typeface="Arial" charset="0"/>
              </a:endParaRPr>
            </a:p>
          </p:txBody>
        </p:sp>
      </p:grpSp>
      <p:sp>
        <p:nvSpPr>
          <p:cNvPr id="70874" name="Rectangle 218">
            <a:extLst>
              <a:ext uri="{FF2B5EF4-FFF2-40B4-BE49-F238E27FC236}">
                <a16:creationId xmlns:a16="http://schemas.microsoft.com/office/drawing/2014/main" id="{9067BBAB-4E42-4994-905F-07E6AED47224}"/>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04730B6F-D90B-4BD4-A29D-0108F9E0073F}" type="slidenum">
              <a:rPr lang="en-US" altLang="en-US"/>
              <a:pPr>
                <a:defRPr/>
              </a:pPr>
              <a:t>‹#›</a:t>
            </a:fld>
            <a:endParaRPr lang="en-US" altLang="en-US"/>
          </a:p>
        </p:txBody>
      </p:sp>
      <p:sp>
        <p:nvSpPr>
          <p:cNvPr id="70875" name="Rectangle 219">
            <a:extLst>
              <a:ext uri="{FF2B5EF4-FFF2-40B4-BE49-F238E27FC236}">
                <a16:creationId xmlns:a16="http://schemas.microsoft.com/office/drawing/2014/main" id="{9AC3C79E-10F9-48C7-8DD8-0C6DBEBA220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70876" name="Rectangle 220">
            <a:extLst>
              <a:ext uri="{FF2B5EF4-FFF2-40B4-BE49-F238E27FC236}">
                <a16:creationId xmlns:a16="http://schemas.microsoft.com/office/drawing/2014/main" id="{29A71E34-9C08-4FE9-A339-B347B8FA19DF}"/>
              </a:ext>
            </a:extLst>
          </p:cNvPr>
          <p:cNvSpPr>
            <a:spLocks noGrp="1" noChangeArrowheads="1"/>
          </p:cNvSpPr>
          <p:nvPr>
            <p:ph type="ftr" sz="quarter" idx="3"/>
          </p:nvPr>
        </p:nvSpPr>
        <p:spPr bwMode="auto">
          <a:xfrm>
            <a:off x="3124200" y="6243638"/>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70877" name="Rectangle 221">
            <a:extLst>
              <a:ext uri="{FF2B5EF4-FFF2-40B4-BE49-F238E27FC236}">
                <a16:creationId xmlns:a16="http://schemas.microsoft.com/office/drawing/2014/main" id="{188D0834-2B00-4464-B299-FE06412E80F0}"/>
              </a:ext>
            </a:extLst>
          </p:cNvPr>
          <p:cNvSpPr>
            <a:spLocks noGrp="1" noChangeArrowheads="1"/>
          </p:cNvSpPr>
          <p:nvPr>
            <p:ph type="body" idx="1"/>
          </p:nvPr>
        </p:nvSpPr>
        <p:spPr bwMode="auto">
          <a:xfrm>
            <a:off x="457200" y="1600200"/>
            <a:ext cx="8229600" cy="45339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878" name="Rectangle 222">
            <a:extLst>
              <a:ext uri="{FF2B5EF4-FFF2-40B4-BE49-F238E27FC236}">
                <a16:creationId xmlns:a16="http://schemas.microsoft.com/office/drawing/2014/main" id="{3840398E-58DE-4D81-8868-2D33208AAE0D}"/>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ullivansupply.com/product/alpha-whip-36/"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sullivansupply.com/cart/t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ullivansupply.com/product/hulk-feeder-16/" TargetMode="External"/><Relationship Id="rId7" Type="http://schemas.openxmlformats.org/officeDocument/2006/relationships/image" Target="../media/image16.png"/><Relationship Id="rId2" Type="http://schemas.openxmlformats.org/officeDocument/2006/relationships/hyperlink" Target="https://www.sullivansupply.com/product/clip-on-feeder-18/"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kanemfg.com/product/kane-hanging-feeder-with-guar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png"/><Relationship Id="rId2" Type="http://schemas.openxmlformats.org/officeDocument/2006/relationships/hyperlink" Target="https://www.sullivansupply.com/product/soft-show-pig-brush/" TargetMode="Externa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premier1supplies.com/p/prima-heat-lamp?criteria=heat+lamp" TargetMode="Externa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1.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lindnerfeed.com/feedingtool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hrifthogs.com/images/hogs/moneyman_f.jpg" TargetMode="External"/><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ullivansupply.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omedepot.com/p/Husky-37-in-Rolling-Tool-Box-Utility-Cart-Black-209261/203668066"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ullivansupply.com/cart/t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sullivansupply.com/product/heads-up-whip-36/"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68435D-F8F9-48B8-8F88-96041B87D2C0}"/>
              </a:ext>
            </a:extLst>
          </p:cNvPr>
          <p:cNvSpPr>
            <a:spLocks noGrp="1" noChangeArrowheads="1"/>
          </p:cNvSpPr>
          <p:nvPr>
            <p:ph type="ctrTitle"/>
          </p:nvPr>
        </p:nvSpPr>
        <p:spPr/>
        <p:txBody>
          <a:bodyPr/>
          <a:lstStyle/>
          <a:p>
            <a:pPr eaLnBrk="1" hangingPunct="1">
              <a:defRPr/>
            </a:pPr>
            <a:r>
              <a:rPr lang="en-US" dirty="0"/>
              <a:t>Raising a show pig:</a:t>
            </a:r>
            <a:br>
              <a:rPr lang="en-US" dirty="0"/>
            </a:br>
            <a:r>
              <a:rPr lang="en-US" dirty="0"/>
              <a:t>Equipment, Supplies, General Information</a:t>
            </a:r>
          </a:p>
        </p:txBody>
      </p:sp>
      <p:sp>
        <p:nvSpPr>
          <p:cNvPr id="2051" name="Rectangle 3">
            <a:extLst>
              <a:ext uri="{FF2B5EF4-FFF2-40B4-BE49-F238E27FC236}">
                <a16:creationId xmlns:a16="http://schemas.microsoft.com/office/drawing/2014/main" id="{4ED1CA56-E503-4838-B7E1-3AABAC13C09E}"/>
              </a:ext>
            </a:extLst>
          </p:cNvPr>
          <p:cNvSpPr>
            <a:spLocks noGrp="1" noChangeArrowheads="1"/>
          </p:cNvSpPr>
          <p:nvPr>
            <p:ph type="subTitle" idx="1"/>
          </p:nvPr>
        </p:nvSpPr>
        <p:spPr/>
        <p:txBody>
          <a:bodyPr/>
          <a:lstStyle/>
          <a:p>
            <a:pPr eaLnBrk="1" hangingPunct="1">
              <a:defRPr/>
            </a:pPr>
            <a:r>
              <a:rPr lang="en-US" dirty="0"/>
              <a:t>Vandegrift FFA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686F8F4-2670-4BB6-AB1E-18B2955FBA0B}"/>
              </a:ext>
            </a:extLst>
          </p:cNvPr>
          <p:cNvSpPr>
            <a:spLocks noGrp="1" noChangeArrowheads="1"/>
          </p:cNvSpPr>
          <p:nvPr>
            <p:ph type="title"/>
          </p:nvPr>
        </p:nvSpPr>
        <p:spPr/>
        <p:txBody>
          <a:bodyPr/>
          <a:lstStyle/>
          <a:p>
            <a:pPr eaLnBrk="1" hangingPunct="1">
              <a:defRPr/>
            </a:pPr>
            <a:r>
              <a:rPr lang="en-US"/>
              <a:t>Show Stick</a:t>
            </a:r>
          </a:p>
        </p:txBody>
      </p:sp>
      <p:sp>
        <p:nvSpPr>
          <p:cNvPr id="50179" name="Rectangle 3">
            <a:extLst>
              <a:ext uri="{FF2B5EF4-FFF2-40B4-BE49-F238E27FC236}">
                <a16:creationId xmlns:a16="http://schemas.microsoft.com/office/drawing/2014/main" id="{B052EDD9-0EB8-4441-9844-DB6E1593BA10}"/>
              </a:ext>
            </a:extLst>
          </p:cNvPr>
          <p:cNvSpPr>
            <a:spLocks noGrp="1" noChangeArrowheads="1"/>
          </p:cNvSpPr>
          <p:nvPr>
            <p:ph type="body" sz="half" idx="1"/>
          </p:nvPr>
        </p:nvSpPr>
        <p:spPr>
          <a:xfrm>
            <a:off x="457200" y="1600200"/>
            <a:ext cx="4114800" cy="4533900"/>
          </a:xfrm>
        </p:spPr>
        <p:txBody>
          <a:bodyPr/>
          <a:lstStyle/>
          <a:p>
            <a:pPr eaLnBrk="1" hangingPunct="1">
              <a:defRPr/>
            </a:pPr>
            <a:endParaRPr lang="en-US" dirty="0"/>
          </a:p>
          <a:p>
            <a:pPr eaLnBrk="1" hangingPunct="1">
              <a:defRPr/>
            </a:pPr>
            <a:r>
              <a:rPr lang="en-US" dirty="0"/>
              <a:t> actual show day stick</a:t>
            </a:r>
          </a:p>
          <a:p>
            <a:pPr eaLnBrk="1" hangingPunct="1">
              <a:defRPr/>
            </a:pPr>
            <a:r>
              <a:rPr lang="en-US" dirty="0"/>
              <a:t>Firm compared to practice show stick</a:t>
            </a:r>
          </a:p>
          <a:p>
            <a:pPr eaLnBrk="1" hangingPunct="1">
              <a:defRPr/>
            </a:pPr>
            <a:r>
              <a:rPr lang="en-US" dirty="0"/>
              <a:t>Cost $15+</a:t>
            </a:r>
          </a:p>
          <a:p>
            <a:pPr eaLnBrk="1" hangingPunct="1">
              <a:defRPr/>
            </a:pPr>
            <a:r>
              <a:rPr lang="en-US" dirty="0">
                <a:hlinkClick r:id="rId2"/>
              </a:rPr>
              <a:t>Sullivan Show Supply</a:t>
            </a:r>
            <a:endParaRPr lang="en-US" dirty="0"/>
          </a:p>
        </p:txBody>
      </p:sp>
      <p:pic>
        <p:nvPicPr>
          <p:cNvPr id="10244" name="Picture 6" descr="WHWC48_BLACK_L">
            <a:extLst>
              <a:ext uri="{FF2B5EF4-FFF2-40B4-BE49-F238E27FC236}">
                <a16:creationId xmlns:a16="http://schemas.microsoft.com/office/drawing/2014/main" id="{4D9DB8DB-2E46-4ECC-836E-5ECC5B1FF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92581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2F5A8B7-6462-40AA-B482-718784AE40BE}"/>
              </a:ext>
            </a:extLst>
          </p:cNvPr>
          <p:cNvSpPr>
            <a:spLocks noGrp="1" noChangeArrowheads="1"/>
          </p:cNvSpPr>
          <p:nvPr>
            <p:ph type="title"/>
          </p:nvPr>
        </p:nvSpPr>
        <p:spPr/>
        <p:txBody>
          <a:bodyPr/>
          <a:lstStyle/>
          <a:p>
            <a:pPr eaLnBrk="1" hangingPunct="1">
              <a:defRPr/>
            </a:pPr>
            <a:r>
              <a:rPr lang="en-US"/>
              <a:t>Feed Bucket</a:t>
            </a:r>
          </a:p>
        </p:txBody>
      </p:sp>
      <p:sp>
        <p:nvSpPr>
          <p:cNvPr id="17412" name="Rectangle 4">
            <a:extLst>
              <a:ext uri="{FF2B5EF4-FFF2-40B4-BE49-F238E27FC236}">
                <a16:creationId xmlns:a16="http://schemas.microsoft.com/office/drawing/2014/main" id="{FF0077A1-E7D5-4C2D-B73D-ABC18DD0C974}"/>
              </a:ext>
            </a:extLst>
          </p:cNvPr>
          <p:cNvSpPr>
            <a:spLocks noGrp="1" noChangeArrowheads="1"/>
          </p:cNvSpPr>
          <p:nvPr>
            <p:ph type="body" sz="half" idx="1"/>
          </p:nvPr>
        </p:nvSpPr>
        <p:spPr/>
        <p:txBody>
          <a:bodyPr/>
          <a:lstStyle/>
          <a:p>
            <a:pPr eaLnBrk="1" hangingPunct="1">
              <a:defRPr/>
            </a:pPr>
            <a:r>
              <a:rPr lang="en-US" dirty="0"/>
              <a:t>You need this for mixing feeds</a:t>
            </a:r>
          </a:p>
          <a:p>
            <a:pPr eaLnBrk="1" hangingPunct="1">
              <a:defRPr/>
            </a:pPr>
            <a:endParaRPr lang="en-US" dirty="0"/>
          </a:p>
          <a:p>
            <a:pPr eaLnBrk="1" hangingPunct="1">
              <a:defRPr/>
            </a:pPr>
            <a:r>
              <a:rPr lang="en-US" dirty="0"/>
              <a:t>Cost $5</a:t>
            </a:r>
          </a:p>
          <a:p>
            <a:pPr eaLnBrk="1" hangingPunct="1">
              <a:defRPr/>
            </a:pPr>
            <a:r>
              <a:rPr lang="en-US" dirty="0"/>
              <a:t>Any feed store, </a:t>
            </a:r>
            <a:r>
              <a:rPr lang="en-US" dirty="0">
                <a:hlinkClick r:id="rId2"/>
              </a:rPr>
              <a:t>Sullivan Show Supply</a:t>
            </a:r>
            <a:endParaRPr lang="en-US" dirty="0"/>
          </a:p>
          <a:p>
            <a:pPr eaLnBrk="1" hangingPunct="1">
              <a:defRPr/>
            </a:pPr>
            <a:endParaRPr lang="en-US" dirty="0"/>
          </a:p>
          <a:p>
            <a:pPr eaLnBrk="1" hangingPunct="1">
              <a:defRPr/>
            </a:pPr>
            <a:endParaRPr lang="en-US" dirty="0"/>
          </a:p>
        </p:txBody>
      </p:sp>
      <p:pic>
        <p:nvPicPr>
          <p:cNvPr id="11268" name="Picture 7" descr="FB_B_G_BK_R_L">
            <a:extLst>
              <a:ext uri="{FF2B5EF4-FFF2-40B4-BE49-F238E27FC236}">
                <a16:creationId xmlns:a16="http://schemas.microsoft.com/office/drawing/2014/main" id="{53558C86-1B3C-4328-B964-63C0B37B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1956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2809830-EA4E-40E1-AC94-06B402180882}"/>
              </a:ext>
            </a:extLst>
          </p:cNvPr>
          <p:cNvSpPr>
            <a:spLocks noGrp="1" noChangeArrowheads="1"/>
          </p:cNvSpPr>
          <p:nvPr>
            <p:ph type="title"/>
          </p:nvPr>
        </p:nvSpPr>
        <p:spPr/>
        <p:txBody>
          <a:bodyPr/>
          <a:lstStyle/>
          <a:p>
            <a:pPr eaLnBrk="1" hangingPunct="1">
              <a:defRPr/>
            </a:pPr>
            <a:r>
              <a:rPr lang="en-US"/>
              <a:t>Clip on Feeder</a:t>
            </a:r>
          </a:p>
        </p:txBody>
      </p:sp>
      <p:sp>
        <p:nvSpPr>
          <p:cNvPr id="15364" name="Rectangle 4">
            <a:extLst>
              <a:ext uri="{FF2B5EF4-FFF2-40B4-BE49-F238E27FC236}">
                <a16:creationId xmlns:a16="http://schemas.microsoft.com/office/drawing/2014/main" id="{04317B0D-19E0-4E35-B2C6-5686DC3B70E9}"/>
              </a:ext>
            </a:extLst>
          </p:cNvPr>
          <p:cNvSpPr>
            <a:spLocks noGrp="1" noChangeArrowheads="1"/>
          </p:cNvSpPr>
          <p:nvPr>
            <p:ph type="body" sz="half" idx="1"/>
          </p:nvPr>
        </p:nvSpPr>
        <p:spPr>
          <a:xfrm>
            <a:off x="304800" y="1060080"/>
            <a:ext cx="6781800" cy="4533900"/>
          </a:xfrm>
        </p:spPr>
        <p:txBody>
          <a:bodyPr/>
          <a:lstStyle/>
          <a:p>
            <a:pPr eaLnBrk="1" hangingPunct="1">
              <a:lnSpc>
                <a:spcPct val="90000"/>
              </a:lnSpc>
              <a:defRPr/>
            </a:pPr>
            <a:r>
              <a:rPr lang="en-US" sz="2400" dirty="0"/>
              <a:t>This is the main feed trough you will use to feed your pig. </a:t>
            </a:r>
          </a:p>
          <a:p>
            <a:pPr eaLnBrk="1" hangingPunct="1">
              <a:lnSpc>
                <a:spcPct val="90000"/>
              </a:lnSpc>
              <a:defRPr/>
            </a:pPr>
            <a:r>
              <a:rPr lang="en-US" sz="2400" dirty="0"/>
              <a:t>Harder for the pig to flip over</a:t>
            </a:r>
          </a:p>
          <a:p>
            <a:pPr eaLnBrk="1" hangingPunct="1">
              <a:lnSpc>
                <a:spcPct val="90000"/>
              </a:lnSpc>
              <a:defRPr/>
            </a:pPr>
            <a:r>
              <a:rPr lang="en-US" sz="2400" dirty="0"/>
              <a:t>Cost $16+</a:t>
            </a:r>
          </a:p>
          <a:p>
            <a:pPr eaLnBrk="1" hangingPunct="1">
              <a:lnSpc>
                <a:spcPct val="90000"/>
              </a:lnSpc>
              <a:defRPr/>
            </a:pPr>
            <a:r>
              <a:rPr lang="en-US" sz="2400" dirty="0"/>
              <a:t>Any feed store will carry this minimum 18” wide, </a:t>
            </a:r>
            <a:r>
              <a:rPr lang="en-US" sz="2400" dirty="0">
                <a:hlinkClick r:id="rId2"/>
              </a:rPr>
              <a:t>Sullivan Show Supply</a:t>
            </a:r>
            <a:endParaRPr lang="en-US" sz="2400" dirty="0"/>
          </a:p>
          <a:p>
            <a:pPr eaLnBrk="1" hangingPunct="1">
              <a:lnSpc>
                <a:spcPct val="90000"/>
              </a:lnSpc>
              <a:defRPr/>
            </a:pPr>
            <a:r>
              <a:rPr lang="en-US" sz="2400" dirty="0">
                <a:hlinkClick r:id="rId3"/>
              </a:rPr>
              <a:t>Hulk Feeder</a:t>
            </a:r>
            <a:r>
              <a:rPr lang="en-US" sz="2400" dirty="0"/>
              <a:t> – Quality</a:t>
            </a:r>
          </a:p>
          <a:p>
            <a:pPr eaLnBrk="1" hangingPunct="1">
              <a:lnSpc>
                <a:spcPct val="90000"/>
              </a:lnSpc>
              <a:defRPr/>
            </a:pPr>
            <a:r>
              <a:rPr lang="en-US" sz="2400" dirty="0">
                <a:solidFill>
                  <a:srgbClr val="FF0000"/>
                </a:solidFill>
                <a:hlinkClick r:id="rId4">
                  <a:extLst>
                    <a:ext uri="{A12FA001-AC4F-418D-AE19-62706E023703}">
                      <ahyp:hlinkClr xmlns:ahyp="http://schemas.microsoft.com/office/drawing/2018/hyperlinkcolor" val="tx"/>
                    </a:ext>
                  </a:extLst>
                </a:hlinkClick>
              </a:rPr>
              <a:t>Kane Feeder </a:t>
            </a:r>
            <a:r>
              <a:rPr lang="en-US" sz="2400" dirty="0">
                <a:solidFill>
                  <a:srgbClr val="FF0000"/>
                </a:solidFill>
              </a:rPr>
              <a:t>- Quality</a:t>
            </a:r>
          </a:p>
        </p:txBody>
      </p:sp>
      <p:pic>
        <p:nvPicPr>
          <p:cNvPr id="12292" name="Picture 7" descr="CF10_L">
            <a:extLst>
              <a:ext uri="{FF2B5EF4-FFF2-40B4-BE49-F238E27FC236}">
                <a16:creationId xmlns:a16="http://schemas.microsoft.com/office/drawing/2014/main" id="{697B380F-8726-4B02-932F-7717A77BE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292" y="3048000"/>
            <a:ext cx="2819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s://www.sullivansupply.com/wp-content/uploads/2018/10/HF16.jpg">
            <a:extLst>
              <a:ext uri="{FF2B5EF4-FFF2-40B4-BE49-F238E27FC236}">
                <a16:creationId xmlns:a16="http://schemas.microsoft.com/office/drawing/2014/main" id="{C02EAEA5-7E92-4225-96FC-D43C07817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664" y="3429000"/>
            <a:ext cx="2063936" cy="20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red stapler on a white surface&#10;&#10;Description automatically generated">
            <a:extLst>
              <a:ext uri="{FF2B5EF4-FFF2-40B4-BE49-F238E27FC236}">
                <a16:creationId xmlns:a16="http://schemas.microsoft.com/office/drawing/2014/main" id="{3B6A3E58-1F1A-4EDC-95B8-2FA13AC6BD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192" y="4070350"/>
            <a:ext cx="2971800" cy="2971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7D5A179-FDB8-474E-A9FA-F06602FD770B}"/>
              </a:ext>
            </a:extLst>
          </p:cNvPr>
          <p:cNvSpPr>
            <a:spLocks noGrp="1" noChangeArrowheads="1"/>
          </p:cNvSpPr>
          <p:nvPr>
            <p:ph type="title"/>
          </p:nvPr>
        </p:nvSpPr>
        <p:spPr>
          <a:xfrm>
            <a:off x="1143000" y="228600"/>
            <a:ext cx="2613025" cy="908050"/>
          </a:xfrm>
        </p:spPr>
        <p:txBody>
          <a:bodyPr/>
          <a:lstStyle/>
          <a:p>
            <a:pPr eaLnBrk="1" hangingPunct="1">
              <a:defRPr/>
            </a:pPr>
            <a:r>
              <a:rPr lang="en-US" dirty="0"/>
              <a:t>Brushes</a:t>
            </a:r>
          </a:p>
        </p:txBody>
      </p:sp>
      <p:sp>
        <p:nvSpPr>
          <p:cNvPr id="9220" name="Rectangle 4">
            <a:extLst>
              <a:ext uri="{FF2B5EF4-FFF2-40B4-BE49-F238E27FC236}">
                <a16:creationId xmlns:a16="http://schemas.microsoft.com/office/drawing/2014/main" id="{3169C52B-DCAF-4C23-B833-0F3708AAE0ED}"/>
              </a:ext>
            </a:extLst>
          </p:cNvPr>
          <p:cNvSpPr>
            <a:spLocks noGrp="1" noChangeArrowheads="1"/>
          </p:cNvSpPr>
          <p:nvPr>
            <p:ph type="body" sz="half" idx="1"/>
          </p:nvPr>
        </p:nvSpPr>
        <p:spPr>
          <a:xfrm>
            <a:off x="622300" y="990600"/>
            <a:ext cx="4025900" cy="4648200"/>
          </a:xfrm>
        </p:spPr>
        <p:txBody>
          <a:bodyPr/>
          <a:lstStyle/>
          <a:p>
            <a:pPr eaLnBrk="1" hangingPunct="1">
              <a:defRPr/>
            </a:pPr>
            <a:r>
              <a:rPr lang="en-US" sz="2400" dirty="0"/>
              <a:t>You will need to use</a:t>
            </a:r>
            <a:br>
              <a:rPr lang="en-US" sz="2400" dirty="0"/>
            </a:br>
            <a:r>
              <a:rPr lang="en-US" sz="2400" dirty="0"/>
              <a:t>this to clean your pig and show with…</a:t>
            </a:r>
          </a:p>
          <a:p>
            <a:pPr eaLnBrk="1" hangingPunct="1">
              <a:defRPr/>
            </a:pPr>
            <a:r>
              <a:rPr lang="en-US" sz="2400" dirty="0"/>
              <a:t>Get 2 – face brush(soft) and a body brush (firmer)</a:t>
            </a:r>
          </a:p>
          <a:p>
            <a:pPr eaLnBrk="1" hangingPunct="1">
              <a:defRPr/>
            </a:pPr>
            <a:r>
              <a:rPr lang="en-US" sz="2400" dirty="0"/>
              <a:t>Cost $10 </a:t>
            </a:r>
            <a:r>
              <a:rPr lang="en-US" sz="2400" dirty="0" err="1"/>
              <a:t>ea</a:t>
            </a:r>
            <a:endParaRPr lang="en-US" sz="2400" dirty="0"/>
          </a:p>
          <a:p>
            <a:pPr eaLnBrk="1" hangingPunct="1">
              <a:defRPr/>
            </a:pPr>
            <a:r>
              <a:rPr lang="en-US" sz="2400" dirty="0"/>
              <a:t>Obtain from-Feed Store, </a:t>
            </a:r>
            <a:r>
              <a:rPr lang="en-US" sz="2400" dirty="0">
                <a:hlinkClick r:id="rId2"/>
              </a:rPr>
              <a:t>Sullivan Show Supply</a:t>
            </a:r>
            <a:r>
              <a:rPr lang="en-US" sz="2400" dirty="0"/>
              <a:t>, Tractor Supply</a:t>
            </a:r>
          </a:p>
          <a:p>
            <a:pPr eaLnBrk="1" hangingPunct="1">
              <a:defRPr/>
            </a:pPr>
            <a:endParaRPr lang="en-US" sz="2400" dirty="0"/>
          </a:p>
        </p:txBody>
      </p:sp>
      <p:pic>
        <p:nvPicPr>
          <p:cNvPr id="13316" name="Picture 8" descr="SPB_L">
            <a:extLst>
              <a:ext uri="{FF2B5EF4-FFF2-40B4-BE49-F238E27FC236}">
                <a16:creationId xmlns:a16="http://schemas.microsoft.com/office/drawing/2014/main" id="{DB8F78B9-5A62-4A2E-ACB6-758866AE9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84363"/>
            <a:ext cx="2362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SSPB_L">
            <a:extLst>
              <a:ext uri="{FF2B5EF4-FFF2-40B4-BE49-F238E27FC236}">
                <a16:creationId xmlns:a16="http://schemas.microsoft.com/office/drawing/2014/main" id="{BD7700F3-AC35-42C7-A280-6A889F0FE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888" y="360362"/>
            <a:ext cx="221773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
            <a:extLst>
              <a:ext uri="{FF2B5EF4-FFF2-40B4-BE49-F238E27FC236}">
                <a16:creationId xmlns:a16="http://schemas.microsoft.com/office/drawing/2014/main" id="{986B8E76-0D97-4DF8-9BE3-89F3B54D85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56200"/>
            <a:ext cx="2286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a:extLst>
              <a:ext uri="{FF2B5EF4-FFF2-40B4-BE49-F238E27FC236}">
                <a16:creationId xmlns:a16="http://schemas.microsoft.com/office/drawing/2014/main" id="{A3E8B5D2-FE10-41CA-8510-F26E3D3009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24288" y="5070475"/>
            <a:ext cx="22288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4">
            <a:extLst>
              <a:ext uri="{FF2B5EF4-FFF2-40B4-BE49-F238E27FC236}">
                <a16:creationId xmlns:a16="http://schemas.microsoft.com/office/drawing/2014/main" id="{DF72137B-6E76-486E-90B0-005DBA099489}"/>
              </a:ext>
            </a:extLst>
          </p:cNvPr>
          <p:cNvSpPr txBox="1">
            <a:spLocks noChangeArrowheads="1"/>
          </p:cNvSpPr>
          <p:nvPr/>
        </p:nvSpPr>
        <p:spPr bwMode="auto">
          <a:xfrm>
            <a:off x="4433888" y="4702175"/>
            <a:ext cx="323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0"/>
              </a:spcBef>
              <a:buClrTx/>
              <a:buFontTx/>
              <a:buNone/>
            </a:pPr>
            <a:r>
              <a:rPr lang="en-US" altLang="en-US" sz="1800"/>
              <a:t>Small hand-held face brushes</a:t>
            </a:r>
          </a:p>
        </p:txBody>
      </p:sp>
      <p:sp>
        <p:nvSpPr>
          <p:cNvPr id="13321" name="TextBox 5">
            <a:extLst>
              <a:ext uri="{FF2B5EF4-FFF2-40B4-BE49-F238E27FC236}">
                <a16:creationId xmlns:a16="http://schemas.microsoft.com/office/drawing/2014/main" id="{0177226A-055A-45AC-8F3C-F7C7B00DA6A1}"/>
              </a:ext>
            </a:extLst>
          </p:cNvPr>
          <p:cNvSpPr txBox="1">
            <a:spLocks noChangeArrowheads="1"/>
          </p:cNvSpPr>
          <p:nvPr/>
        </p:nvSpPr>
        <p:spPr bwMode="auto">
          <a:xfrm>
            <a:off x="4373563" y="2438400"/>
            <a:ext cx="162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0"/>
              </a:spcBef>
              <a:buClrTx/>
              <a:buFontTx/>
              <a:buNone/>
            </a:pPr>
            <a:r>
              <a:rPr lang="en-US" altLang="en-US" sz="1800"/>
              <a:t>Body Brushes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CB8F960-BC1D-4320-B429-77DC7A81AEC2}"/>
              </a:ext>
            </a:extLst>
          </p:cNvPr>
          <p:cNvSpPr>
            <a:spLocks noGrp="1" noChangeArrowheads="1"/>
          </p:cNvSpPr>
          <p:nvPr>
            <p:ph type="title"/>
          </p:nvPr>
        </p:nvSpPr>
        <p:spPr>
          <a:xfrm>
            <a:off x="3128963" y="830661"/>
            <a:ext cx="3271837" cy="1856978"/>
          </a:xfrm>
        </p:spPr>
        <p:txBody>
          <a:bodyPr/>
          <a:lstStyle/>
          <a:p>
            <a:pPr eaLnBrk="1" hangingPunct="1">
              <a:defRPr/>
            </a:pPr>
            <a:r>
              <a:rPr lang="en-US" sz="3600" dirty="0"/>
              <a:t>Heat Lamp – BUY NOW DO NOT WAIT until it gets cold!!</a:t>
            </a:r>
          </a:p>
        </p:txBody>
      </p:sp>
      <p:sp>
        <p:nvSpPr>
          <p:cNvPr id="9220" name="Rectangle 4">
            <a:extLst>
              <a:ext uri="{FF2B5EF4-FFF2-40B4-BE49-F238E27FC236}">
                <a16:creationId xmlns:a16="http://schemas.microsoft.com/office/drawing/2014/main" id="{769F4546-E89A-45BC-A156-4DD1AF0AE417}"/>
              </a:ext>
            </a:extLst>
          </p:cNvPr>
          <p:cNvSpPr>
            <a:spLocks noGrp="1" noChangeArrowheads="1"/>
          </p:cNvSpPr>
          <p:nvPr>
            <p:ph type="body" sz="half" idx="1"/>
          </p:nvPr>
        </p:nvSpPr>
        <p:spPr>
          <a:xfrm>
            <a:off x="228600" y="2619375"/>
            <a:ext cx="5562600" cy="3514725"/>
          </a:xfrm>
        </p:spPr>
        <p:txBody>
          <a:bodyPr/>
          <a:lstStyle/>
          <a:p>
            <a:pPr marL="0" indent="0" eaLnBrk="1" hangingPunct="1">
              <a:buFont typeface="Wingdings" panose="05000000000000000000" pitchFamily="2" charset="2"/>
              <a:buNone/>
              <a:defRPr/>
            </a:pPr>
            <a:endParaRPr lang="en-US" sz="2400" dirty="0"/>
          </a:p>
          <a:p>
            <a:pPr eaLnBrk="1" hangingPunct="1">
              <a:defRPr/>
            </a:pPr>
            <a:r>
              <a:rPr lang="en-US" sz="2000" dirty="0"/>
              <a:t>Use heat lamp in 45</a:t>
            </a:r>
            <a:r>
              <a:rPr lang="en-US" sz="2000" dirty="0">
                <a:latin typeface="Arial Narrow" panose="020B0606020202030204" pitchFamily="34" charset="0"/>
                <a:sym typeface="Wingdings" panose="05000000000000000000" pitchFamily="2" charset="2"/>
              </a:rPr>
              <a:t>° weather or below.</a:t>
            </a:r>
            <a:r>
              <a:rPr lang="en-US" sz="2000" dirty="0"/>
              <a:t> </a:t>
            </a:r>
          </a:p>
          <a:p>
            <a:pPr eaLnBrk="1" hangingPunct="1">
              <a:defRPr/>
            </a:pPr>
            <a:r>
              <a:rPr lang="en-US" sz="2000" dirty="0"/>
              <a:t>Cost $9 @ Tractor Supply</a:t>
            </a:r>
          </a:p>
          <a:p>
            <a:pPr eaLnBrk="1" hangingPunct="1">
              <a:defRPr/>
            </a:pPr>
            <a:r>
              <a:rPr lang="en-US" sz="2000" dirty="0"/>
              <a:t>250 Watt Bulb- $5.50 </a:t>
            </a:r>
            <a:br>
              <a:rPr lang="en-US" sz="2000" dirty="0"/>
            </a:br>
            <a:r>
              <a:rPr lang="en-US" sz="2000" dirty="0"/>
              <a:t>   - white or red bulb is fine</a:t>
            </a:r>
          </a:p>
          <a:p>
            <a:pPr lvl="1" eaLnBrk="1" hangingPunct="1">
              <a:defRPr/>
            </a:pPr>
            <a:r>
              <a:rPr lang="en-US" sz="1600" dirty="0">
                <a:solidFill>
                  <a:schemeClr val="tx2">
                    <a:lumMod val="75000"/>
                  </a:schemeClr>
                </a:solidFill>
              </a:rPr>
              <a:t>PRO TIP – Buy EXTRA bulbs now</a:t>
            </a:r>
            <a:r>
              <a:rPr lang="en-US" sz="1600" dirty="0"/>
              <a:t>.</a:t>
            </a:r>
          </a:p>
          <a:p>
            <a:pPr eaLnBrk="1" hangingPunct="1">
              <a:defRPr/>
            </a:pPr>
            <a:r>
              <a:rPr lang="en-US" sz="1600" dirty="0"/>
              <a:t>**If you buy this type… Be sure the heat lamp has a ceramic light socket- NOT PLASTIC**</a:t>
            </a:r>
          </a:p>
          <a:p>
            <a:pPr eaLnBrk="1" hangingPunct="1">
              <a:defRPr/>
            </a:pPr>
            <a:r>
              <a:rPr lang="en-US" sz="1600" dirty="0"/>
              <a:t>**Be sure to turn off/ unplug heat lamps during the day when temperatures are above 60</a:t>
            </a:r>
            <a:r>
              <a:rPr lang="en-US" sz="1600" dirty="0">
                <a:latin typeface="Arial Narrow" panose="020B0606020202030204" pitchFamily="34" charset="0"/>
              </a:rPr>
              <a:t>°</a:t>
            </a:r>
            <a:endParaRPr lang="en-US" sz="1600" dirty="0"/>
          </a:p>
        </p:txBody>
      </p:sp>
      <p:pic>
        <p:nvPicPr>
          <p:cNvPr id="14340" name="Picture 4">
            <a:extLst>
              <a:ext uri="{FF2B5EF4-FFF2-40B4-BE49-F238E27FC236}">
                <a16:creationId xmlns:a16="http://schemas.microsoft.com/office/drawing/2014/main" id="{6538CA86-D3A5-403E-9259-EE09E38556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4215" y="1336612"/>
            <a:ext cx="1447800" cy="176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35A116E9-1E20-4486-840A-C2D8E24101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0774" y="223836"/>
            <a:ext cx="1321991" cy="132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09FC4C26-0FB2-42BE-9BD1-D41C87D8D3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200400"/>
            <a:ext cx="2743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ight Arrow 7">
            <a:extLst>
              <a:ext uri="{FF2B5EF4-FFF2-40B4-BE49-F238E27FC236}">
                <a16:creationId xmlns:a16="http://schemas.microsoft.com/office/drawing/2014/main" id="{6B439314-2F8A-43F2-8A40-C5D25AB9BB15}"/>
              </a:ext>
            </a:extLst>
          </p:cNvPr>
          <p:cNvSpPr>
            <a:spLocks noChangeArrowheads="1"/>
          </p:cNvSpPr>
          <p:nvPr/>
        </p:nvSpPr>
        <p:spPr bwMode="auto">
          <a:xfrm>
            <a:off x="4191000" y="5029200"/>
            <a:ext cx="3119438" cy="254000"/>
          </a:xfrm>
          <a:prstGeom prst="rightArrow">
            <a:avLst>
              <a:gd name="adj1" fmla="val 50000"/>
              <a:gd name="adj2" fmla="val 309142"/>
            </a:avLst>
          </a:prstGeom>
          <a:solidFill>
            <a:schemeClr val="tx2">
              <a:lumMod val="75000"/>
            </a:schemeClr>
          </a:solidFill>
          <a:ln w="9525" algn="ctr">
            <a:solidFill>
              <a:schemeClr val="bg2">
                <a:lumMod val="75000"/>
              </a:schemeClr>
            </a:solidFill>
            <a:round/>
            <a:headEnd/>
            <a:tailEnd/>
          </a:ln>
          <a:effectLst/>
        </p:spPr>
        <p:txBody>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FontTx/>
              <a:buNone/>
            </a:pPr>
            <a:endParaRPr lang="en-US" altLang="en-US" sz="1800" dirty="0"/>
          </a:p>
        </p:txBody>
      </p:sp>
      <p:pic>
        <p:nvPicPr>
          <p:cNvPr id="14344" name="Picture 1">
            <a:extLst>
              <a:ext uri="{FF2B5EF4-FFF2-40B4-BE49-F238E27FC236}">
                <a16:creationId xmlns:a16="http://schemas.microsoft.com/office/drawing/2014/main" id="{79BD0CA6-36BB-4E79-9934-2815C98AA40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263" y="152400"/>
            <a:ext cx="2598737"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2">
            <a:extLst>
              <a:ext uri="{FF2B5EF4-FFF2-40B4-BE49-F238E27FC236}">
                <a16:creationId xmlns:a16="http://schemas.microsoft.com/office/drawing/2014/main" id="{E0D73418-4B67-41DC-B595-1408805E2C04}"/>
              </a:ext>
            </a:extLst>
          </p:cNvPr>
          <p:cNvSpPr txBox="1">
            <a:spLocks noChangeArrowheads="1"/>
          </p:cNvSpPr>
          <p:nvPr/>
        </p:nvSpPr>
        <p:spPr bwMode="auto">
          <a:xfrm>
            <a:off x="495300" y="2687638"/>
            <a:ext cx="263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FontTx/>
              <a:buNone/>
            </a:pPr>
            <a:r>
              <a:rPr lang="en-US" altLang="en-US" sz="1800" dirty="0">
                <a:hlinkClick r:id="rId7"/>
              </a:rPr>
              <a:t>Premier Sheep supplies</a:t>
            </a: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3D8F82-9A76-4F48-BFA9-1C7ECB70C3D1}"/>
              </a:ext>
            </a:extLst>
          </p:cNvPr>
          <p:cNvSpPr>
            <a:spLocks noGrp="1" noChangeArrowheads="1"/>
          </p:cNvSpPr>
          <p:nvPr>
            <p:ph type="title"/>
          </p:nvPr>
        </p:nvSpPr>
        <p:spPr/>
        <p:txBody>
          <a:bodyPr/>
          <a:lstStyle/>
          <a:p>
            <a:pPr eaLnBrk="1" hangingPunct="1">
              <a:defRPr/>
            </a:pPr>
            <a:r>
              <a:rPr lang="en-US" dirty="0"/>
              <a:t>Pine Shavings (bedding)</a:t>
            </a:r>
          </a:p>
        </p:txBody>
      </p:sp>
      <p:sp>
        <p:nvSpPr>
          <p:cNvPr id="9220" name="Rectangle 4">
            <a:extLst>
              <a:ext uri="{FF2B5EF4-FFF2-40B4-BE49-F238E27FC236}">
                <a16:creationId xmlns:a16="http://schemas.microsoft.com/office/drawing/2014/main" id="{D831DA00-687E-4189-8B1A-B282DD095D15}"/>
              </a:ext>
            </a:extLst>
          </p:cNvPr>
          <p:cNvSpPr>
            <a:spLocks noGrp="1" noChangeArrowheads="1"/>
          </p:cNvSpPr>
          <p:nvPr>
            <p:ph type="body" sz="half" idx="1"/>
          </p:nvPr>
        </p:nvSpPr>
        <p:spPr>
          <a:xfrm>
            <a:off x="228600" y="1295400"/>
            <a:ext cx="4038600" cy="4838700"/>
          </a:xfrm>
        </p:spPr>
        <p:txBody>
          <a:bodyPr/>
          <a:lstStyle/>
          <a:p>
            <a:pPr eaLnBrk="1" hangingPunct="1">
              <a:defRPr/>
            </a:pPr>
            <a:r>
              <a:rPr lang="en-US" sz="2400" dirty="0"/>
              <a:t>You will need to change shavings out each week</a:t>
            </a:r>
          </a:p>
          <a:p>
            <a:pPr eaLnBrk="1" hangingPunct="1">
              <a:defRPr/>
            </a:pPr>
            <a:r>
              <a:rPr lang="en-US" sz="2400" dirty="0"/>
              <a:t>Get the FLAKE bags</a:t>
            </a:r>
          </a:p>
          <a:p>
            <a:pPr eaLnBrk="1" hangingPunct="1">
              <a:defRPr/>
            </a:pPr>
            <a:r>
              <a:rPr lang="en-US" sz="2400" dirty="0"/>
              <a:t>Cost $6.50/ bag @ Tractor Supply</a:t>
            </a:r>
          </a:p>
          <a:p>
            <a:pPr eaLnBrk="1" hangingPunct="1">
              <a:buFont typeface="Arial" panose="020B0604020202020204" pitchFamily="34" charset="0"/>
              <a:buChar char="•"/>
              <a:defRPr/>
            </a:pPr>
            <a:endParaRPr lang="en-US" sz="2400" dirty="0"/>
          </a:p>
          <a:p>
            <a:pPr eaLnBrk="1" hangingPunct="1">
              <a:buFont typeface="Arial" panose="020B0604020202020204" pitchFamily="34" charset="0"/>
              <a:buChar char="•"/>
              <a:defRPr/>
            </a:pPr>
            <a:endParaRPr lang="en-US" sz="2400" dirty="0"/>
          </a:p>
          <a:p>
            <a:pPr marL="0" indent="0" eaLnBrk="1" hangingPunct="1">
              <a:buFont typeface="Wingdings" panose="05000000000000000000" pitchFamily="2" charset="2"/>
              <a:buNone/>
              <a:defRPr/>
            </a:pPr>
            <a:r>
              <a:rPr lang="en-US" sz="2400" b="1" dirty="0">
                <a:solidFill>
                  <a:srgbClr val="FF0000"/>
                </a:solidFill>
              </a:rPr>
              <a:t>DO NOT BUY THESE</a:t>
            </a:r>
          </a:p>
        </p:txBody>
      </p:sp>
      <p:pic>
        <p:nvPicPr>
          <p:cNvPr id="15364" name="Picture 2" descr="Tractor Supply Flake Premium Pine Shavings, Covers 8 cu. ft., 45/PALLET">
            <a:extLst>
              <a:ext uri="{FF2B5EF4-FFF2-40B4-BE49-F238E27FC236}">
                <a16:creationId xmlns:a16="http://schemas.microsoft.com/office/drawing/2014/main" id="{62BEAE58-8C06-4279-BBAA-BABBE0899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2523331"/>
            <a:ext cx="1820069" cy="18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Tractor Supply Fine Premium Pine Shavings, Covers 5.5 cu. ft., 500F at Tractor  Supply Co.">
            <a:extLst>
              <a:ext uri="{FF2B5EF4-FFF2-40B4-BE49-F238E27FC236}">
                <a16:creationId xmlns:a16="http://schemas.microsoft.com/office/drawing/2014/main" id="{01CF526E-E08F-4699-9FEF-5B6EDCF0B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66725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Tractor Supply Pine Pellet Stall Bedding, 40 lb. at Tractor Supply Co.">
            <a:extLst>
              <a:ext uri="{FF2B5EF4-FFF2-40B4-BE49-F238E27FC236}">
                <a16:creationId xmlns:a16="http://schemas.microsoft.com/office/drawing/2014/main" id="{1257277F-FAA6-4B81-BFD6-50412FD51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466725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ight Arrow 7">
            <a:extLst>
              <a:ext uri="{FF2B5EF4-FFF2-40B4-BE49-F238E27FC236}">
                <a16:creationId xmlns:a16="http://schemas.microsoft.com/office/drawing/2014/main" id="{F9F5A7B1-6FA9-41F9-9B22-F3E7AA48BD1C}"/>
              </a:ext>
            </a:extLst>
          </p:cNvPr>
          <p:cNvSpPr>
            <a:spLocks noChangeArrowheads="1"/>
          </p:cNvSpPr>
          <p:nvPr/>
        </p:nvSpPr>
        <p:spPr bwMode="auto">
          <a:xfrm>
            <a:off x="2905125" y="3048000"/>
            <a:ext cx="1833563" cy="228600"/>
          </a:xfrm>
          <a:prstGeom prst="rightArrow">
            <a:avLst>
              <a:gd name="adj1" fmla="val 50000"/>
              <a:gd name="adj2" fmla="val 1973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3" name="Picture 2" descr="Logo, company name&#10;&#10;Description automatically generated">
            <a:extLst>
              <a:ext uri="{FF2B5EF4-FFF2-40B4-BE49-F238E27FC236}">
                <a16:creationId xmlns:a16="http://schemas.microsoft.com/office/drawing/2014/main" id="{073338F1-A6F7-497D-9145-9091CDFC8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4551" y="1330171"/>
            <a:ext cx="1972249" cy="27808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26BD9FD-64BD-47FE-A9BB-00019EA62E2A}"/>
              </a:ext>
            </a:extLst>
          </p:cNvPr>
          <p:cNvSpPr>
            <a:spLocks noGrp="1" noChangeArrowheads="1"/>
          </p:cNvSpPr>
          <p:nvPr>
            <p:ph type="title"/>
          </p:nvPr>
        </p:nvSpPr>
        <p:spPr/>
        <p:txBody>
          <a:bodyPr/>
          <a:lstStyle/>
          <a:p>
            <a:pPr eaLnBrk="1" hangingPunct="1">
              <a:defRPr/>
            </a:pPr>
            <a:r>
              <a:rPr lang="en-US" dirty="0"/>
              <a:t>CVS, Walgreens, Target</a:t>
            </a:r>
          </a:p>
        </p:txBody>
      </p:sp>
      <p:sp>
        <p:nvSpPr>
          <p:cNvPr id="15364" name="Rectangle 4">
            <a:extLst>
              <a:ext uri="{FF2B5EF4-FFF2-40B4-BE49-F238E27FC236}">
                <a16:creationId xmlns:a16="http://schemas.microsoft.com/office/drawing/2014/main" id="{05EEB1F4-07D3-4073-BFC3-2FE434C15E58}"/>
              </a:ext>
            </a:extLst>
          </p:cNvPr>
          <p:cNvSpPr>
            <a:spLocks noGrp="1" noChangeArrowheads="1"/>
          </p:cNvSpPr>
          <p:nvPr>
            <p:ph type="body" sz="half" idx="1"/>
          </p:nvPr>
        </p:nvSpPr>
        <p:spPr>
          <a:xfrm>
            <a:off x="457200" y="1219200"/>
            <a:ext cx="8077200" cy="4914900"/>
          </a:xfrm>
        </p:spPr>
        <p:txBody>
          <a:bodyPr/>
          <a:lstStyle/>
          <a:p>
            <a:pPr eaLnBrk="1" hangingPunct="1">
              <a:lnSpc>
                <a:spcPct val="90000"/>
              </a:lnSpc>
              <a:defRPr/>
            </a:pPr>
            <a:r>
              <a:rPr lang="en-US" sz="2400" dirty="0"/>
              <a:t>Spray Bottle </a:t>
            </a:r>
          </a:p>
          <a:p>
            <a:pPr eaLnBrk="1" hangingPunct="1">
              <a:lnSpc>
                <a:spcPct val="90000"/>
              </a:lnSpc>
              <a:defRPr/>
            </a:pPr>
            <a:r>
              <a:rPr lang="en-US" sz="2400" dirty="0"/>
              <a:t>Hand Lotion</a:t>
            </a:r>
          </a:p>
          <a:p>
            <a:pPr eaLnBrk="1" hangingPunct="1">
              <a:lnSpc>
                <a:spcPct val="90000"/>
              </a:lnSpc>
              <a:defRPr/>
            </a:pPr>
            <a:r>
              <a:rPr lang="en-US" sz="2400" dirty="0"/>
              <a:t>Shampoo – cheap</a:t>
            </a:r>
          </a:p>
          <a:p>
            <a:pPr marL="0" indent="0" eaLnBrk="1" hangingPunct="1">
              <a:lnSpc>
                <a:spcPct val="90000"/>
              </a:lnSpc>
              <a:buFont typeface="Wingdings" panose="05000000000000000000" pitchFamily="2" charset="2"/>
              <a:buNone/>
              <a:defRPr/>
            </a:pPr>
            <a:endParaRPr lang="en-US" sz="2400" dirty="0"/>
          </a:p>
          <a:p>
            <a:pPr marL="0" indent="0" eaLnBrk="1" hangingPunct="1">
              <a:lnSpc>
                <a:spcPct val="90000"/>
              </a:lnSpc>
              <a:buFont typeface="Wingdings" panose="05000000000000000000" pitchFamily="2" charset="2"/>
              <a:buNone/>
              <a:defRPr/>
            </a:pPr>
            <a:r>
              <a:rPr lang="en-US" sz="2000" dirty="0"/>
              <a:t>Conditioning your pig’s skin and hair</a:t>
            </a:r>
          </a:p>
          <a:p>
            <a:pPr eaLnBrk="1" hangingPunct="1">
              <a:lnSpc>
                <a:spcPct val="90000"/>
              </a:lnSpc>
              <a:defRPr/>
            </a:pPr>
            <a:r>
              <a:rPr lang="en-US" sz="2000" dirty="0"/>
              <a:t>You will fill the spray bottle 1/2 way with lotion and the other 1/2 with water. Mix and shake well to mix it up. Spray this on the pigs skin each day and work the lotion mix into the skin. If the mixture is too thick, add more water.</a:t>
            </a:r>
          </a:p>
          <a:p>
            <a:pPr eaLnBrk="1" hangingPunct="1">
              <a:lnSpc>
                <a:spcPct val="90000"/>
              </a:lnSpc>
              <a:defRPr/>
            </a:pPr>
            <a:endParaRPr lang="en-US" sz="2000" dirty="0"/>
          </a:p>
          <a:p>
            <a:pPr marL="0" indent="0" eaLnBrk="1" hangingPunct="1">
              <a:lnSpc>
                <a:spcPct val="90000"/>
              </a:lnSpc>
              <a:buFont typeface="Wingdings" panose="05000000000000000000" pitchFamily="2" charset="2"/>
              <a:buNone/>
              <a:defRPr/>
            </a:pPr>
            <a:r>
              <a:rPr lang="en-US" sz="2000" dirty="0"/>
              <a:t>WASH YOUR PIG AT LEAST 2-3 TIMES EACH WEEK!!</a:t>
            </a:r>
          </a:p>
          <a:p>
            <a:pPr eaLnBrk="1" hangingPunct="1">
              <a:lnSpc>
                <a:spcPct val="90000"/>
              </a:lnSpc>
              <a:defRPr/>
            </a:pPr>
            <a:r>
              <a:rPr lang="en-US" sz="2000" dirty="0"/>
              <a:t>Grab a bottle of shampoo and do a deep wash; scrub all over the pig, top, sides, underbelly, etc.</a:t>
            </a:r>
          </a:p>
          <a:p>
            <a:pPr eaLnBrk="1" hangingPunct="1">
              <a:lnSpc>
                <a:spcPct val="90000"/>
              </a:lnSpc>
              <a:defRPr/>
            </a:pPr>
            <a:r>
              <a:rPr lang="en-US" sz="2000" dirty="0"/>
              <a:t>Rinse thoroughly</a:t>
            </a:r>
          </a:p>
          <a:p>
            <a:pPr eaLnBrk="1" hangingPunct="1">
              <a:lnSpc>
                <a:spcPct val="90000"/>
              </a:lnSpc>
              <a:defRPr/>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76A8350-2DD5-4ADE-8719-C8B94A5ADDA6}"/>
              </a:ext>
            </a:extLst>
          </p:cNvPr>
          <p:cNvSpPr>
            <a:spLocks noGrp="1" noChangeArrowheads="1"/>
          </p:cNvSpPr>
          <p:nvPr>
            <p:ph type="title"/>
          </p:nvPr>
        </p:nvSpPr>
        <p:spPr/>
        <p:txBody>
          <a:bodyPr/>
          <a:lstStyle/>
          <a:p>
            <a:pPr eaLnBrk="1" hangingPunct="1">
              <a:defRPr/>
            </a:pPr>
            <a:r>
              <a:rPr lang="en-US" dirty="0"/>
              <a:t>What do I feed?</a:t>
            </a:r>
          </a:p>
        </p:txBody>
      </p:sp>
      <p:sp>
        <p:nvSpPr>
          <p:cNvPr id="19459" name="Rectangle 3">
            <a:extLst>
              <a:ext uri="{FF2B5EF4-FFF2-40B4-BE49-F238E27FC236}">
                <a16:creationId xmlns:a16="http://schemas.microsoft.com/office/drawing/2014/main" id="{F06D00EB-8705-48AC-AF57-F8EF5C92EF60}"/>
              </a:ext>
            </a:extLst>
          </p:cNvPr>
          <p:cNvSpPr>
            <a:spLocks noGrp="1" noChangeArrowheads="1"/>
          </p:cNvSpPr>
          <p:nvPr>
            <p:ph type="body" idx="1"/>
          </p:nvPr>
        </p:nvSpPr>
        <p:spPr>
          <a:xfrm>
            <a:off x="533400" y="1066800"/>
            <a:ext cx="8229600" cy="4572000"/>
          </a:xfrm>
        </p:spPr>
        <p:txBody>
          <a:bodyPr/>
          <a:lstStyle/>
          <a:p>
            <a:pPr eaLnBrk="1" hangingPunct="1">
              <a:defRPr/>
            </a:pPr>
            <a:r>
              <a:rPr lang="en-US" sz="2400" dirty="0"/>
              <a:t>Lindners pig Feed – Grower of at least 18%</a:t>
            </a:r>
          </a:p>
          <a:p>
            <a:pPr lvl="1" eaLnBrk="1" hangingPunct="1">
              <a:defRPr/>
            </a:pPr>
            <a:r>
              <a:rPr lang="en-US" sz="1600" dirty="0"/>
              <a:t>Use this site to help with feeding tools: </a:t>
            </a:r>
            <a:r>
              <a:rPr lang="en-US" sz="1600" dirty="0">
                <a:hlinkClick r:id="rId2"/>
              </a:rPr>
              <a:t>http://lindnerfeed.com/feedingtools.html</a:t>
            </a:r>
            <a:endParaRPr lang="en-US" sz="1600" dirty="0"/>
          </a:p>
          <a:p>
            <a:pPr lvl="1" eaLnBrk="1" hangingPunct="1">
              <a:defRPr/>
            </a:pPr>
            <a:r>
              <a:rPr lang="en-US" sz="1600" dirty="0"/>
              <a:t>Hill Country Feed Store Carries Lindners.  Start pigs on either 611 or 632</a:t>
            </a:r>
          </a:p>
          <a:p>
            <a:pPr marL="0" indent="0" eaLnBrk="1" hangingPunct="1">
              <a:buFont typeface="Wingdings" panose="05000000000000000000" pitchFamily="2" charset="2"/>
              <a:buNone/>
              <a:defRPr/>
            </a:pPr>
            <a:br>
              <a:rPr lang="en-US" sz="2000" dirty="0"/>
            </a:br>
            <a:r>
              <a:rPr lang="en-US" sz="2000" dirty="0"/>
              <a:t>IF YOU HAVE ANY QUESTIONS, PLEASE ASK MR. LEMMONS FIRST.</a:t>
            </a:r>
          </a:p>
          <a:p>
            <a:pPr marL="0" indent="0" eaLnBrk="1" hangingPunct="1">
              <a:buFont typeface="Wingdings" panose="05000000000000000000" pitchFamily="2" charset="2"/>
              <a:buNone/>
              <a:defRPr/>
            </a:pPr>
            <a:r>
              <a:rPr lang="en-US" sz="2800" dirty="0"/>
              <a:t>How will we feed the pig? </a:t>
            </a:r>
            <a:r>
              <a:rPr lang="en-US" sz="2800" dirty="0">
                <a:solidFill>
                  <a:schemeClr val="tx2">
                    <a:lumMod val="75000"/>
                  </a:schemeClr>
                </a:solidFill>
              </a:rPr>
              <a:t>Answer- 2 times per day</a:t>
            </a:r>
          </a:p>
          <a:p>
            <a:pPr lvl="2" eaLnBrk="1" hangingPunct="1">
              <a:defRPr/>
            </a:pPr>
            <a:r>
              <a:rPr lang="en-US" sz="2000" dirty="0"/>
              <a:t>Feed pigs at least 1 - 1½ pounds per feeding, (twice per day) once the pig arrives at the barn. </a:t>
            </a:r>
          </a:p>
          <a:p>
            <a:pPr lvl="2" eaLnBrk="1" hangingPunct="1">
              <a:defRPr/>
            </a:pPr>
            <a:r>
              <a:rPr lang="en-US" sz="2000" dirty="0"/>
              <a:t>**Increase the feed as the pig gains weight. Maximum amount will vary, but at 250lbs the pigs should be eating 10-12lbs per day.  </a:t>
            </a:r>
          </a:p>
          <a:p>
            <a:pPr eaLnBrk="1" hangingPunct="1">
              <a:defRPr/>
            </a:pPr>
            <a:endParaRPr lang="en-US" dirty="0"/>
          </a:p>
          <a:p>
            <a:pPr marL="0" indent="0" eaLnBrk="1" hangingPunct="1">
              <a:buNone/>
              <a:defRPr/>
            </a:pPr>
            <a:r>
              <a:rPr lang="en-US" sz="2800" dirty="0">
                <a:solidFill>
                  <a:srgbClr val="FFFFCC"/>
                </a:solidFill>
                <a:latin typeface="Arial"/>
                <a:ea typeface="+mj-ea"/>
                <a:cs typeface="+mj-cs"/>
              </a:rPr>
              <a:t>   </a:t>
            </a:r>
            <a:r>
              <a:rPr lang="en-US" sz="2800" dirty="0">
                <a:solidFill>
                  <a:srgbClr val="FF0000"/>
                </a:solidFill>
                <a:latin typeface="Arial"/>
                <a:ea typeface="+mj-ea"/>
                <a:cs typeface="+mj-cs"/>
              </a:rPr>
              <a:t>DO NOT BUY FEED AT TRACTOR SUPPLY</a:t>
            </a:r>
            <a:endParaRPr lang="en-US" sz="1800" dirty="0">
              <a:solidFill>
                <a:srgbClr val="FF0000"/>
              </a:solidFill>
            </a:endParaRPr>
          </a:p>
          <a:p>
            <a:pPr lvl="1" eaLnBrk="1" hangingPunct="1">
              <a:defRPr/>
            </a:pPr>
            <a:endParaRPr lang="en-US" dirty="0"/>
          </a:p>
          <a:p>
            <a:pPr eaLnBrk="1" hangingPunct="1">
              <a:defRPr/>
            </a:pPr>
            <a:endParaRPr lang="en-US" dirty="0"/>
          </a:p>
          <a:p>
            <a:pPr lvl="1" eaLnBrk="1" hangingPunct="1">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1DFFE7B-CC6B-472F-984F-02E37E474A0B}"/>
              </a:ext>
            </a:extLst>
          </p:cNvPr>
          <p:cNvSpPr>
            <a:spLocks noGrp="1" noChangeArrowheads="1"/>
          </p:cNvSpPr>
          <p:nvPr>
            <p:ph type="title"/>
          </p:nvPr>
        </p:nvSpPr>
        <p:spPr/>
        <p:txBody>
          <a:bodyPr/>
          <a:lstStyle/>
          <a:p>
            <a:pPr eaLnBrk="1" hangingPunct="1">
              <a:defRPr/>
            </a:pPr>
            <a:r>
              <a:rPr lang="en-US" dirty="0"/>
              <a:t>Feeding</a:t>
            </a:r>
          </a:p>
        </p:txBody>
      </p:sp>
      <p:sp>
        <p:nvSpPr>
          <p:cNvPr id="29699" name="Rectangle 3">
            <a:extLst>
              <a:ext uri="{FF2B5EF4-FFF2-40B4-BE49-F238E27FC236}">
                <a16:creationId xmlns:a16="http://schemas.microsoft.com/office/drawing/2014/main" id="{65BCC4F9-4E79-4945-854C-9CF52B1F118B}"/>
              </a:ext>
            </a:extLst>
          </p:cNvPr>
          <p:cNvSpPr>
            <a:spLocks noGrp="1" noChangeArrowheads="1"/>
          </p:cNvSpPr>
          <p:nvPr>
            <p:ph type="body" idx="1"/>
          </p:nvPr>
        </p:nvSpPr>
        <p:spPr/>
        <p:txBody>
          <a:bodyPr/>
          <a:lstStyle/>
          <a:p>
            <a:pPr eaLnBrk="1" hangingPunct="1">
              <a:lnSpc>
                <a:spcPct val="90000"/>
              </a:lnSpc>
              <a:defRPr/>
            </a:pPr>
            <a:r>
              <a:rPr lang="en-US" sz="2800" dirty="0">
                <a:solidFill>
                  <a:schemeClr val="tx2">
                    <a:lumMod val="75000"/>
                  </a:schemeClr>
                </a:solidFill>
              </a:rPr>
              <a:t>Weigh your pig every Sunday evening AFTER THEY EAT, write it down and report the weight to Mr. Lemmons</a:t>
            </a:r>
          </a:p>
          <a:p>
            <a:pPr eaLnBrk="1" hangingPunct="1">
              <a:lnSpc>
                <a:spcPct val="90000"/>
              </a:lnSpc>
              <a:defRPr/>
            </a:pPr>
            <a:r>
              <a:rPr lang="en-US" sz="2800" dirty="0"/>
              <a:t>Finisher feed 210 to 260 </a:t>
            </a:r>
            <a:r>
              <a:rPr lang="en-US" sz="2800" dirty="0" err="1"/>
              <a:t>lbs</a:t>
            </a:r>
            <a:endParaRPr lang="en-US" sz="2800" dirty="0"/>
          </a:p>
          <a:p>
            <a:pPr lvl="1" eaLnBrk="1" hangingPunct="1">
              <a:lnSpc>
                <a:spcPct val="90000"/>
              </a:lnSpc>
              <a:defRPr/>
            </a:pPr>
            <a:r>
              <a:rPr lang="en-US" sz="2400" dirty="0"/>
              <a:t>To determine this we have to evaluate each pig often.  We are looking for muscling and fat (finish)</a:t>
            </a:r>
          </a:p>
          <a:p>
            <a:pPr eaLnBrk="1" hangingPunct="1">
              <a:lnSpc>
                <a:spcPct val="90000"/>
              </a:lnSpc>
              <a:defRPr/>
            </a:pPr>
            <a:r>
              <a:rPr lang="en-US" sz="2800" dirty="0"/>
              <a:t>We evaluate the pigs at 45-60 days prior to show and 21 days prior to show </a:t>
            </a:r>
          </a:p>
          <a:p>
            <a:pPr eaLnBrk="1" hangingPunct="1">
              <a:lnSpc>
                <a:spcPct val="90000"/>
              </a:lnSpc>
              <a:defRPr/>
            </a:pPr>
            <a:r>
              <a:rPr lang="en-US" sz="2800" dirty="0"/>
              <a:t>Check your show dates to verify Evaluation date above!!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95FF5E7-06F9-4C78-B6C8-F69DE69ABF63}"/>
              </a:ext>
            </a:extLst>
          </p:cNvPr>
          <p:cNvSpPr>
            <a:spLocks noGrp="1" noChangeArrowheads="1"/>
          </p:cNvSpPr>
          <p:nvPr>
            <p:ph type="title"/>
          </p:nvPr>
        </p:nvSpPr>
        <p:spPr/>
        <p:txBody>
          <a:bodyPr/>
          <a:lstStyle/>
          <a:p>
            <a:pPr eaLnBrk="1" hangingPunct="1">
              <a:defRPr/>
            </a:pPr>
            <a:r>
              <a:rPr lang="en-US" dirty="0"/>
              <a:t>Calculating average daily gain (ADG)</a:t>
            </a:r>
          </a:p>
        </p:txBody>
      </p:sp>
      <p:sp>
        <p:nvSpPr>
          <p:cNvPr id="29699" name="Rectangle 3">
            <a:extLst>
              <a:ext uri="{FF2B5EF4-FFF2-40B4-BE49-F238E27FC236}">
                <a16:creationId xmlns:a16="http://schemas.microsoft.com/office/drawing/2014/main" id="{4A431C38-EAB0-470A-ADC6-DCC1E19F7266}"/>
              </a:ext>
            </a:extLst>
          </p:cNvPr>
          <p:cNvSpPr>
            <a:spLocks noGrp="1" noChangeArrowheads="1"/>
          </p:cNvSpPr>
          <p:nvPr>
            <p:ph type="body" idx="1"/>
          </p:nvPr>
        </p:nvSpPr>
        <p:spPr>
          <a:xfrm>
            <a:off x="381000" y="1600200"/>
            <a:ext cx="8229600" cy="4533900"/>
          </a:xfrm>
        </p:spPr>
        <p:txBody>
          <a:bodyPr/>
          <a:lstStyle/>
          <a:p>
            <a:pPr eaLnBrk="1" hangingPunct="1">
              <a:lnSpc>
                <a:spcPct val="90000"/>
              </a:lnSpc>
              <a:defRPr/>
            </a:pPr>
            <a:r>
              <a:rPr lang="en-US" sz="2000" dirty="0"/>
              <a:t>You can calculate how much your animal will weigh at a certain date in the future by a short calculation. </a:t>
            </a:r>
          </a:p>
          <a:p>
            <a:pPr eaLnBrk="1" hangingPunct="1">
              <a:lnSpc>
                <a:spcPct val="90000"/>
              </a:lnSpc>
              <a:defRPr/>
            </a:pPr>
            <a:r>
              <a:rPr lang="en-US" sz="2000" dirty="0"/>
              <a:t>ADG can be calculated by taking the amount of weight an animal has gained since the last weight taken and dividing the weight by the number of days since that last weight.</a:t>
            </a:r>
          </a:p>
          <a:p>
            <a:pPr marL="0" indent="0" eaLnBrk="1" hangingPunct="1">
              <a:lnSpc>
                <a:spcPct val="90000"/>
              </a:lnSpc>
              <a:buFont typeface="Wingdings" panose="05000000000000000000" pitchFamily="2" charset="2"/>
              <a:buNone/>
              <a:defRPr/>
            </a:pPr>
            <a:endParaRPr lang="en-US" sz="2000" dirty="0"/>
          </a:p>
          <a:p>
            <a:pPr eaLnBrk="1" hangingPunct="1">
              <a:lnSpc>
                <a:spcPct val="90000"/>
              </a:lnSpc>
              <a:defRPr/>
            </a:pPr>
            <a:r>
              <a:rPr lang="en-US" sz="2000" dirty="0"/>
              <a:t>Today’s weight – last weight / # of days since last weight</a:t>
            </a:r>
          </a:p>
          <a:p>
            <a:pPr marL="0" indent="0" eaLnBrk="1" hangingPunct="1">
              <a:lnSpc>
                <a:spcPct val="90000"/>
              </a:lnSpc>
              <a:buFont typeface="Wingdings" panose="05000000000000000000" pitchFamily="2" charset="2"/>
              <a:buNone/>
              <a:defRPr/>
            </a:pPr>
            <a:endParaRPr lang="en-US" sz="2000" dirty="0"/>
          </a:p>
          <a:p>
            <a:pPr marL="0" indent="0" eaLnBrk="1" hangingPunct="1">
              <a:lnSpc>
                <a:spcPct val="90000"/>
              </a:lnSpc>
              <a:buFont typeface="Wingdings" panose="05000000000000000000" pitchFamily="2" charset="2"/>
              <a:buNone/>
              <a:defRPr/>
            </a:pPr>
            <a:r>
              <a:rPr lang="en-US" sz="2000" dirty="0"/>
              <a:t>Example: 210 – 191/ 8 days  = 2.375 </a:t>
            </a:r>
            <a:r>
              <a:rPr lang="en-US" sz="2000" dirty="0" err="1"/>
              <a:t>lbs</a:t>
            </a:r>
            <a:r>
              <a:rPr lang="en-US" sz="2000" dirty="0"/>
              <a:t> of </a:t>
            </a:r>
            <a:r>
              <a:rPr lang="en-US" sz="2000" dirty="0" err="1"/>
              <a:t>wt</a:t>
            </a:r>
            <a:r>
              <a:rPr lang="en-US" sz="2000" dirty="0"/>
              <a:t> gain per day</a:t>
            </a:r>
          </a:p>
          <a:p>
            <a:pPr marL="0" indent="0" eaLnBrk="1" hangingPunct="1">
              <a:lnSpc>
                <a:spcPct val="90000"/>
              </a:lnSpc>
              <a:buFont typeface="Wingdings" panose="05000000000000000000" pitchFamily="2" charset="2"/>
              <a:buNone/>
              <a:defRPr/>
            </a:pPr>
            <a:endParaRPr lang="en-US" sz="2000" dirty="0"/>
          </a:p>
          <a:p>
            <a:pPr marL="0" indent="0" eaLnBrk="1" hangingPunct="1">
              <a:lnSpc>
                <a:spcPct val="90000"/>
              </a:lnSpc>
              <a:buFont typeface="Wingdings" panose="05000000000000000000" pitchFamily="2" charset="2"/>
              <a:buNone/>
              <a:defRPr/>
            </a:pPr>
            <a:r>
              <a:rPr lang="en-US" sz="2000" dirty="0"/>
              <a:t>So if there are 21 days until your show you would multiply 2.375 and add it to today’s weight to get an approximate show weight. </a:t>
            </a:r>
          </a:p>
          <a:p>
            <a:pPr marL="0" indent="0" eaLnBrk="1" hangingPunct="1">
              <a:lnSpc>
                <a:spcPct val="90000"/>
              </a:lnSpc>
              <a:buFont typeface="Wingdings" panose="05000000000000000000" pitchFamily="2" charset="2"/>
              <a:buNone/>
              <a:defRPr/>
            </a:pPr>
            <a:endParaRPr lang="en-US" sz="2000" dirty="0"/>
          </a:p>
          <a:p>
            <a:pPr marL="0" indent="0" eaLnBrk="1" hangingPunct="1">
              <a:lnSpc>
                <a:spcPct val="90000"/>
              </a:lnSpc>
              <a:buFont typeface="Wingdings" panose="05000000000000000000" pitchFamily="2" charset="2"/>
              <a:buNone/>
              <a:defRPr/>
            </a:pPr>
            <a:r>
              <a:rPr lang="en-US" sz="2000" dirty="0"/>
              <a:t>2.375 x 21 = 49.875 + 210 = 259.875 </a:t>
            </a:r>
            <a:r>
              <a:rPr lang="en-US" sz="2000" dirty="0" err="1"/>
              <a:t>lbs</a:t>
            </a:r>
            <a:r>
              <a:rPr lang="en-US" sz="2000" dirty="0"/>
              <a:t> @ show.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907E17-B344-42EE-81DF-8670766A80CC}"/>
              </a:ext>
            </a:extLst>
          </p:cNvPr>
          <p:cNvSpPr>
            <a:spLocks noGrp="1" noChangeArrowheads="1"/>
          </p:cNvSpPr>
          <p:nvPr>
            <p:ph type="title"/>
          </p:nvPr>
        </p:nvSpPr>
        <p:spPr/>
        <p:txBody>
          <a:bodyPr/>
          <a:lstStyle/>
          <a:p>
            <a:pPr eaLnBrk="1" hangingPunct="1">
              <a:defRPr/>
            </a:pPr>
            <a:r>
              <a:rPr lang="en-US"/>
              <a:t>What do I need?</a:t>
            </a:r>
          </a:p>
        </p:txBody>
      </p:sp>
      <p:sp>
        <p:nvSpPr>
          <p:cNvPr id="3075" name="Rectangle 3">
            <a:extLst>
              <a:ext uri="{FF2B5EF4-FFF2-40B4-BE49-F238E27FC236}">
                <a16:creationId xmlns:a16="http://schemas.microsoft.com/office/drawing/2014/main" id="{52410CF6-1FDE-4C81-9CEA-E83A9B4A45FC}"/>
              </a:ext>
            </a:extLst>
          </p:cNvPr>
          <p:cNvSpPr>
            <a:spLocks noGrp="1" noChangeArrowheads="1"/>
          </p:cNvSpPr>
          <p:nvPr>
            <p:ph type="body" idx="1"/>
          </p:nvPr>
        </p:nvSpPr>
        <p:spPr>
          <a:xfrm>
            <a:off x="457200" y="1219200"/>
            <a:ext cx="8229600" cy="4914900"/>
          </a:xfrm>
        </p:spPr>
        <p:txBody>
          <a:bodyPr/>
          <a:lstStyle/>
          <a:p>
            <a:pPr eaLnBrk="1" hangingPunct="1">
              <a:lnSpc>
                <a:spcPct val="90000"/>
              </a:lnSpc>
              <a:buFont typeface="Wingdings" panose="05000000000000000000" pitchFamily="2" charset="2"/>
              <a:buNone/>
              <a:defRPr/>
            </a:pPr>
            <a:r>
              <a:rPr lang="en-US" sz="2800" dirty="0"/>
              <a:t>Supply / Tack Box</a:t>
            </a:r>
          </a:p>
          <a:p>
            <a:pPr eaLnBrk="1" hangingPunct="1">
              <a:lnSpc>
                <a:spcPct val="90000"/>
              </a:lnSpc>
              <a:buFont typeface="Wingdings" panose="05000000000000000000" pitchFamily="2" charset="2"/>
              <a:buNone/>
              <a:defRPr/>
            </a:pPr>
            <a:r>
              <a:rPr lang="en-US" sz="2800" dirty="0"/>
              <a:t>Feed Scoop</a:t>
            </a:r>
          </a:p>
          <a:p>
            <a:pPr eaLnBrk="1" hangingPunct="1">
              <a:lnSpc>
                <a:spcPct val="90000"/>
              </a:lnSpc>
              <a:buFont typeface="Wingdings" panose="05000000000000000000" pitchFamily="2" charset="2"/>
              <a:buNone/>
              <a:defRPr/>
            </a:pPr>
            <a:r>
              <a:rPr lang="en-US" sz="2800" dirty="0"/>
              <a:t>Show Sticks</a:t>
            </a:r>
          </a:p>
          <a:p>
            <a:pPr eaLnBrk="1" hangingPunct="1">
              <a:lnSpc>
                <a:spcPct val="90000"/>
              </a:lnSpc>
              <a:buFont typeface="Wingdings" panose="05000000000000000000" pitchFamily="2" charset="2"/>
              <a:buNone/>
              <a:defRPr/>
            </a:pPr>
            <a:r>
              <a:rPr lang="en-US" sz="2800" dirty="0"/>
              <a:t>Feed Bucket</a:t>
            </a:r>
          </a:p>
          <a:p>
            <a:pPr eaLnBrk="1" hangingPunct="1">
              <a:lnSpc>
                <a:spcPct val="90000"/>
              </a:lnSpc>
              <a:buFont typeface="Wingdings" panose="05000000000000000000" pitchFamily="2" charset="2"/>
              <a:buNone/>
              <a:defRPr/>
            </a:pPr>
            <a:r>
              <a:rPr lang="en-US" sz="2800" dirty="0"/>
              <a:t>Brushes</a:t>
            </a:r>
          </a:p>
          <a:p>
            <a:pPr eaLnBrk="1" hangingPunct="1">
              <a:lnSpc>
                <a:spcPct val="90000"/>
              </a:lnSpc>
              <a:buFont typeface="Wingdings" panose="05000000000000000000" pitchFamily="2" charset="2"/>
              <a:buNone/>
              <a:defRPr/>
            </a:pPr>
            <a:r>
              <a:rPr lang="en-US" sz="2800" dirty="0"/>
              <a:t>Clip on or hanging Feeder </a:t>
            </a:r>
          </a:p>
          <a:p>
            <a:pPr eaLnBrk="1" hangingPunct="1">
              <a:lnSpc>
                <a:spcPct val="90000"/>
              </a:lnSpc>
              <a:buFont typeface="Wingdings" panose="05000000000000000000" pitchFamily="2" charset="2"/>
              <a:buNone/>
              <a:defRPr/>
            </a:pPr>
            <a:r>
              <a:rPr lang="en-US" sz="2800" dirty="0"/>
              <a:t>Other items listed in this ppt </a:t>
            </a:r>
          </a:p>
          <a:p>
            <a:pPr eaLnBrk="1" hangingPunct="1">
              <a:lnSpc>
                <a:spcPct val="90000"/>
              </a:lnSpc>
              <a:buFont typeface="Wingdings" panose="05000000000000000000" pitchFamily="2" charset="2"/>
              <a:buNone/>
              <a:defRPr/>
            </a:pPr>
            <a:endParaRPr lang="en-US" sz="2800" dirty="0"/>
          </a:p>
          <a:p>
            <a:pPr eaLnBrk="1" hangingPunct="1">
              <a:lnSpc>
                <a:spcPct val="90000"/>
              </a:lnSpc>
              <a:defRPr/>
            </a:pPr>
            <a:r>
              <a:rPr lang="en-US" sz="2800" dirty="0"/>
              <a:t>ALL of these items can be found at local feed stores, Tractor Supply or online at Sullivans show supplies.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951E8A3-CE20-4BBA-A9D9-C43E8F278779}"/>
              </a:ext>
            </a:extLst>
          </p:cNvPr>
          <p:cNvSpPr>
            <a:spLocks noGrp="1" noChangeArrowheads="1"/>
          </p:cNvSpPr>
          <p:nvPr>
            <p:ph type="title"/>
          </p:nvPr>
        </p:nvSpPr>
        <p:spPr/>
        <p:txBody>
          <a:bodyPr/>
          <a:lstStyle/>
          <a:p>
            <a:pPr eaLnBrk="1" hangingPunct="1">
              <a:defRPr/>
            </a:pPr>
            <a:r>
              <a:rPr lang="en-US" dirty="0"/>
              <a:t>Care for your Pig</a:t>
            </a:r>
          </a:p>
        </p:txBody>
      </p:sp>
      <p:sp>
        <p:nvSpPr>
          <p:cNvPr id="72707" name="Rectangle 3">
            <a:extLst>
              <a:ext uri="{FF2B5EF4-FFF2-40B4-BE49-F238E27FC236}">
                <a16:creationId xmlns:a16="http://schemas.microsoft.com/office/drawing/2014/main" id="{542350B8-36B7-41A5-A473-F7992A3FCFE2}"/>
              </a:ext>
            </a:extLst>
          </p:cNvPr>
          <p:cNvSpPr>
            <a:spLocks noGrp="1" noChangeArrowheads="1"/>
          </p:cNvSpPr>
          <p:nvPr>
            <p:ph type="body" sz="half" idx="1"/>
          </p:nvPr>
        </p:nvSpPr>
        <p:spPr>
          <a:xfrm>
            <a:off x="457200" y="1600200"/>
            <a:ext cx="8229600" cy="4953000"/>
          </a:xfrm>
        </p:spPr>
        <p:txBody>
          <a:bodyPr/>
          <a:lstStyle/>
          <a:p>
            <a:pPr eaLnBrk="1" hangingPunct="1">
              <a:defRPr/>
            </a:pPr>
            <a:r>
              <a:rPr lang="en-US" dirty="0"/>
              <a:t>Pay attention to your pig.  For the 1</a:t>
            </a:r>
            <a:r>
              <a:rPr lang="en-US" baseline="30000" dirty="0"/>
              <a:t>st</a:t>
            </a:r>
            <a:r>
              <a:rPr lang="en-US" dirty="0"/>
              <a:t> week, just allow it to get used to their new home. </a:t>
            </a:r>
          </a:p>
          <a:p>
            <a:pPr eaLnBrk="1" hangingPunct="1">
              <a:defRPr/>
            </a:pPr>
            <a:r>
              <a:rPr lang="en-US" dirty="0"/>
              <a:t>If you notice any of the following for more than 1 day LET THE TEACHER KNOW: runny nose, coughing, wheezing when they breath and diarrhea. </a:t>
            </a:r>
          </a:p>
          <a:p>
            <a:pPr eaLnBrk="1" hangingPunct="1">
              <a:defRPr/>
            </a:pPr>
            <a:r>
              <a:rPr lang="en-US" dirty="0"/>
              <a:t>Worm your pig every 21 days.  You can add these to the feed or administer in their mouth if it is a liquid. Use any of the following wormers: </a:t>
            </a:r>
            <a:r>
              <a:rPr lang="en-US" dirty="0" err="1"/>
              <a:t>Atgard</a:t>
            </a:r>
            <a:r>
              <a:rPr lang="en-US" dirty="0"/>
              <a:t> or Safe-Guard. Use as directions indicate.</a:t>
            </a:r>
          </a:p>
          <a:p>
            <a:pPr eaLnBrk="1" hangingPunct="1">
              <a:defRPr/>
            </a:pPr>
            <a:endParaRPr lang="en-US" dirty="0">
              <a:solidFill>
                <a:srgbClr val="FFFF00"/>
              </a:solidFill>
            </a:endParaRPr>
          </a:p>
          <a:p>
            <a:pPr eaLnBrk="1" hangingPunct="1">
              <a:defRPr/>
            </a:pPr>
            <a:endParaRPr lang="en-US" dirty="0">
              <a:solidFill>
                <a:srgbClr val="FFFF00"/>
              </a:solidFill>
            </a:endParaRPr>
          </a:p>
          <a:p>
            <a:pPr eaLnBrk="1" hangingPunct="1">
              <a:buFont typeface="Wingdings" panose="05000000000000000000" pitchFamily="2" charset="2"/>
              <a:buNone/>
              <a:defRPr/>
            </a:pPr>
            <a:endParaRPr lang="en-US"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CEC0D82-821B-4F3D-8129-7F7A764CB544}"/>
              </a:ext>
            </a:extLst>
          </p:cNvPr>
          <p:cNvSpPr>
            <a:spLocks noGrp="1" noChangeArrowheads="1"/>
          </p:cNvSpPr>
          <p:nvPr>
            <p:ph type="title"/>
          </p:nvPr>
        </p:nvSpPr>
        <p:spPr/>
        <p:txBody>
          <a:bodyPr/>
          <a:lstStyle/>
          <a:p>
            <a:pPr eaLnBrk="1" hangingPunct="1">
              <a:defRPr/>
            </a:pPr>
            <a:r>
              <a:rPr lang="en-US" sz="4000"/>
              <a:t>What are we looking for in a pig?</a:t>
            </a:r>
          </a:p>
        </p:txBody>
      </p:sp>
      <p:sp>
        <p:nvSpPr>
          <p:cNvPr id="21509" name="Rectangle 5">
            <a:extLst>
              <a:ext uri="{FF2B5EF4-FFF2-40B4-BE49-F238E27FC236}">
                <a16:creationId xmlns:a16="http://schemas.microsoft.com/office/drawing/2014/main" id="{50F5336E-A752-45B0-9C74-6ACD008A4A90}"/>
              </a:ext>
            </a:extLst>
          </p:cNvPr>
          <p:cNvSpPr>
            <a:spLocks noGrp="1" noChangeArrowheads="1"/>
          </p:cNvSpPr>
          <p:nvPr>
            <p:ph type="body" sz="half" idx="1"/>
          </p:nvPr>
        </p:nvSpPr>
        <p:spPr/>
        <p:txBody>
          <a:bodyPr/>
          <a:lstStyle/>
          <a:p>
            <a:pPr eaLnBrk="1" hangingPunct="1">
              <a:defRPr/>
            </a:pPr>
            <a:endParaRPr lang="en-US" dirty="0"/>
          </a:p>
          <a:p>
            <a:pPr eaLnBrk="1" hangingPunct="1">
              <a:defRPr/>
            </a:pPr>
            <a:r>
              <a:rPr lang="en-US" dirty="0"/>
              <a:t>What am I looking for on selection day?</a:t>
            </a:r>
          </a:p>
          <a:p>
            <a:pPr eaLnBrk="1" hangingPunct="1">
              <a:defRPr/>
            </a:pPr>
            <a:endParaRPr lang="en-US" dirty="0"/>
          </a:p>
          <a:p>
            <a:pPr eaLnBrk="1" hangingPunct="1">
              <a:defRPr/>
            </a:pPr>
            <a:r>
              <a:rPr lang="en-US" dirty="0"/>
              <a:t>What is the judge looking for on show day?</a:t>
            </a:r>
          </a:p>
        </p:txBody>
      </p:sp>
      <p:pic>
        <p:nvPicPr>
          <p:cNvPr id="21508" name="Picture 7" descr="MCj04258080000[1]">
            <a:extLst>
              <a:ext uri="{FF2B5EF4-FFF2-40B4-BE49-F238E27FC236}">
                <a16:creationId xmlns:a16="http://schemas.microsoft.com/office/drawing/2014/main" id="{E8E7EDE7-363D-48A9-BABF-45A8EC36B930}"/>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573713" y="2895600"/>
            <a:ext cx="3109912" cy="304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CAFCA6F-27D5-4887-8194-637091F49D2C}"/>
              </a:ext>
            </a:extLst>
          </p:cNvPr>
          <p:cNvSpPr>
            <a:spLocks noGrp="1" noChangeArrowheads="1"/>
          </p:cNvSpPr>
          <p:nvPr>
            <p:ph type="title"/>
          </p:nvPr>
        </p:nvSpPr>
        <p:spPr/>
        <p:txBody>
          <a:bodyPr/>
          <a:lstStyle/>
          <a:p>
            <a:pPr eaLnBrk="1" hangingPunct="1">
              <a:defRPr/>
            </a:pPr>
            <a:r>
              <a:rPr lang="en-US" dirty="0"/>
              <a:t>Meat</a:t>
            </a:r>
          </a:p>
        </p:txBody>
      </p:sp>
      <p:sp>
        <p:nvSpPr>
          <p:cNvPr id="25603" name="Rectangle 3">
            <a:extLst>
              <a:ext uri="{FF2B5EF4-FFF2-40B4-BE49-F238E27FC236}">
                <a16:creationId xmlns:a16="http://schemas.microsoft.com/office/drawing/2014/main" id="{F3A6B488-94ED-4DAD-B06C-B7F7670EB01A}"/>
              </a:ext>
            </a:extLst>
          </p:cNvPr>
          <p:cNvSpPr>
            <a:spLocks noGrp="1" noChangeArrowheads="1"/>
          </p:cNvSpPr>
          <p:nvPr>
            <p:ph type="body" idx="1"/>
          </p:nvPr>
        </p:nvSpPr>
        <p:spPr/>
        <p:txBody>
          <a:bodyPr/>
          <a:lstStyle/>
          <a:p>
            <a:pPr eaLnBrk="1" hangingPunct="1">
              <a:defRPr/>
            </a:pPr>
            <a:r>
              <a:rPr lang="en-US" dirty="0"/>
              <a:t>Your animal is a Market Animal, which translates to “we want as much meat on that animal as possible with some fat (aka: finish) as well!!”</a:t>
            </a:r>
          </a:p>
          <a:p>
            <a:pPr lvl="1" eaLnBrk="1" hangingPunct="1">
              <a:defRPr/>
            </a:pPr>
            <a:endParaRPr lang="en-US" dirty="0"/>
          </a:p>
          <a:p>
            <a:pPr eaLnBrk="1" hangingPunct="1">
              <a:defRPr/>
            </a:pPr>
            <a:r>
              <a:rPr lang="en-US" dirty="0"/>
              <a:t>The best hogs are the ones with the most </a:t>
            </a:r>
            <a:r>
              <a:rPr lang="en-US" u="sng" dirty="0"/>
              <a:t>lean muscle</a:t>
            </a:r>
            <a:r>
              <a:rPr lang="en-US" dirty="0"/>
              <a:t>!</a:t>
            </a:r>
          </a:p>
          <a:p>
            <a:pPr eaLnBrk="1" hangingPunct="1">
              <a:defRPr/>
            </a:pPr>
            <a:endParaRPr lang="en-US" dirty="0"/>
          </a:p>
          <a:p>
            <a:pPr eaLnBrk="1" hangingPunct="1">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E8E6BA4-71B3-4234-80A8-6C09C2CE6F2C}"/>
              </a:ext>
            </a:extLst>
          </p:cNvPr>
          <p:cNvSpPr>
            <a:spLocks noGrp="1" noChangeArrowheads="1"/>
          </p:cNvSpPr>
          <p:nvPr>
            <p:ph type="title"/>
          </p:nvPr>
        </p:nvSpPr>
        <p:spPr/>
        <p:txBody>
          <a:bodyPr/>
          <a:lstStyle/>
          <a:p>
            <a:pPr eaLnBrk="1" hangingPunct="1">
              <a:defRPr/>
            </a:pPr>
            <a:r>
              <a:rPr lang="en-US" dirty="0"/>
              <a:t>We want a large frame</a:t>
            </a:r>
          </a:p>
        </p:txBody>
      </p:sp>
      <p:sp>
        <p:nvSpPr>
          <p:cNvPr id="30723" name="Rectangle 3">
            <a:extLst>
              <a:ext uri="{FF2B5EF4-FFF2-40B4-BE49-F238E27FC236}">
                <a16:creationId xmlns:a16="http://schemas.microsoft.com/office/drawing/2014/main" id="{003808B9-70C1-4F3C-A6B5-3A97A3D5A719}"/>
              </a:ext>
            </a:extLst>
          </p:cNvPr>
          <p:cNvSpPr>
            <a:spLocks noGrp="1" noChangeArrowheads="1"/>
          </p:cNvSpPr>
          <p:nvPr>
            <p:ph type="body" idx="1"/>
          </p:nvPr>
        </p:nvSpPr>
        <p:spPr/>
        <p:txBody>
          <a:bodyPr/>
          <a:lstStyle/>
          <a:p>
            <a:pPr eaLnBrk="1" hangingPunct="1">
              <a:defRPr/>
            </a:pPr>
            <a:r>
              <a:rPr lang="en-US" dirty="0"/>
              <a:t>Body Length</a:t>
            </a:r>
          </a:p>
          <a:p>
            <a:pPr eaLnBrk="1" hangingPunct="1">
              <a:defRPr/>
            </a:pPr>
            <a:endParaRPr lang="en-US" dirty="0"/>
          </a:p>
          <a:p>
            <a:pPr eaLnBrk="1" hangingPunct="1">
              <a:buFont typeface="Wingdings" panose="05000000000000000000" pitchFamily="2" charset="2"/>
              <a:buNone/>
              <a:defRPr/>
            </a:pPr>
            <a:endParaRPr lang="en-US" dirty="0"/>
          </a:p>
          <a:p>
            <a:pPr eaLnBrk="1" hangingPunct="1">
              <a:defRPr/>
            </a:pPr>
            <a:endParaRPr lang="en-US" dirty="0"/>
          </a:p>
        </p:txBody>
      </p:sp>
      <p:pic>
        <p:nvPicPr>
          <p:cNvPr id="23556" name="Picture 5" descr="657">
            <a:extLst>
              <a:ext uri="{FF2B5EF4-FFF2-40B4-BE49-F238E27FC236}">
                <a16:creationId xmlns:a16="http://schemas.microsoft.com/office/drawing/2014/main" id="{A79E52EE-9B78-43CD-9102-40D4D7C54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315200" cy="441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557" name="Line 7">
            <a:extLst>
              <a:ext uri="{FF2B5EF4-FFF2-40B4-BE49-F238E27FC236}">
                <a16:creationId xmlns:a16="http://schemas.microsoft.com/office/drawing/2014/main" id="{4C489E0A-8625-4710-BED8-192DEE7F35E1}"/>
              </a:ext>
            </a:extLst>
          </p:cNvPr>
          <p:cNvSpPr>
            <a:spLocks noChangeShapeType="1"/>
          </p:cNvSpPr>
          <p:nvPr/>
        </p:nvSpPr>
        <p:spPr bwMode="auto">
          <a:xfrm>
            <a:off x="2590800" y="2590800"/>
            <a:ext cx="2971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8">
            <a:extLst>
              <a:ext uri="{FF2B5EF4-FFF2-40B4-BE49-F238E27FC236}">
                <a16:creationId xmlns:a16="http://schemas.microsoft.com/office/drawing/2014/main" id="{B361A8CD-1076-456C-82C0-0EEF4A2E8671}"/>
              </a:ext>
            </a:extLst>
          </p:cNvPr>
          <p:cNvSpPr>
            <a:spLocks noChangeShapeType="1"/>
          </p:cNvSpPr>
          <p:nvPr/>
        </p:nvSpPr>
        <p:spPr bwMode="auto">
          <a:xfrm>
            <a:off x="2743200" y="3581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12">
            <a:extLst>
              <a:ext uri="{FF2B5EF4-FFF2-40B4-BE49-F238E27FC236}">
                <a16:creationId xmlns:a16="http://schemas.microsoft.com/office/drawing/2014/main" id="{FBEC808B-AF0E-43D8-9C27-DBA3DFF15A15}"/>
              </a:ext>
            </a:extLst>
          </p:cNvPr>
          <p:cNvSpPr>
            <a:spLocks noChangeShapeType="1"/>
          </p:cNvSpPr>
          <p:nvPr/>
        </p:nvSpPr>
        <p:spPr bwMode="auto">
          <a:xfrm>
            <a:off x="2743200" y="3657600"/>
            <a:ext cx="22860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A234224-7741-4693-AB48-5C1C0057F487}"/>
              </a:ext>
            </a:extLst>
          </p:cNvPr>
          <p:cNvSpPr>
            <a:spLocks noGrp="1" noChangeArrowheads="1"/>
          </p:cNvSpPr>
          <p:nvPr>
            <p:ph type="title"/>
          </p:nvPr>
        </p:nvSpPr>
        <p:spPr/>
        <p:txBody>
          <a:bodyPr/>
          <a:lstStyle/>
          <a:p>
            <a:pPr eaLnBrk="1" hangingPunct="1">
              <a:defRPr/>
            </a:pPr>
            <a:r>
              <a:rPr lang="en-US" dirty="0"/>
              <a:t>Heavy or thick Bones</a:t>
            </a:r>
          </a:p>
        </p:txBody>
      </p:sp>
      <p:sp>
        <p:nvSpPr>
          <p:cNvPr id="31747" name="Rectangle 3">
            <a:extLst>
              <a:ext uri="{FF2B5EF4-FFF2-40B4-BE49-F238E27FC236}">
                <a16:creationId xmlns:a16="http://schemas.microsoft.com/office/drawing/2014/main" id="{2B7A18E2-2003-4D77-95AD-A02319A8A76D}"/>
              </a:ext>
            </a:extLst>
          </p:cNvPr>
          <p:cNvSpPr>
            <a:spLocks noGrp="1" noChangeArrowheads="1"/>
          </p:cNvSpPr>
          <p:nvPr>
            <p:ph type="body" idx="1"/>
          </p:nvPr>
        </p:nvSpPr>
        <p:spPr/>
        <p:txBody>
          <a:bodyPr/>
          <a:lstStyle/>
          <a:p>
            <a:pPr eaLnBrk="1" hangingPunct="1">
              <a:defRPr/>
            </a:pPr>
            <a:endParaRPr lang="en-US"/>
          </a:p>
        </p:txBody>
      </p:sp>
      <p:pic>
        <p:nvPicPr>
          <p:cNvPr id="24580" name="Picture 5" descr="BarneySide2">
            <a:extLst>
              <a:ext uri="{FF2B5EF4-FFF2-40B4-BE49-F238E27FC236}">
                <a16:creationId xmlns:a16="http://schemas.microsoft.com/office/drawing/2014/main" id="{052EABDB-8E66-482C-BD11-D49B1E21B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Oval 6">
            <a:extLst>
              <a:ext uri="{FF2B5EF4-FFF2-40B4-BE49-F238E27FC236}">
                <a16:creationId xmlns:a16="http://schemas.microsoft.com/office/drawing/2014/main" id="{526B4859-6E03-4C3A-B952-7CDCEE404414}"/>
              </a:ext>
            </a:extLst>
          </p:cNvPr>
          <p:cNvSpPr>
            <a:spLocks noChangeArrowheads="1"/>
          </p:cNvSpPr>
          <p:nvPr/>
        </p:nvSpPr>
        <p:spPr bwMode="auto">
          <a:xfrm>
            <a:off x="4876800" y="4876800"/>
            <a:ext cx="1447800" cy="1524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4582" name="Oval 7">
            <a:extLst>
              <a:ext uri="{FF2B5EF4-FFF2-40B4-BE49-F238E27FC236}">
                <a16:creationId xmlns:a16="http://schemas.microsoft.com/office/drawing/2014/main" id="{F97686C6-BBBC-4382-9915-AA0ED851B1D9}"/>
              </a:ext>
            </a:extLst>
          </p:cNvPr>
          <p:cNvSpPr>
            <a:spLocks noChangeArrowheads="1"/>
          </p:cNvSpPr>
          <p:nvPr/>
        </p:nvSpPr>
        <p:spPr bwMode="auto">
          <a:xfrm>
            <a:off x="838200" y="4648200"/>
            <a:ext cx="990600" cy="1371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C51C1AC-3BE9-49BD-9A5F-493962FF8CF7}"/>
              </a:ext>
            </a:extLst>
          </p:cNvPr>
          <p:cNvSpPr>
            <a:spLocks noGrp="1" noChangeArrowheads="1"/>
          </p:cNvSpPr>
          <p:nvPr>
            <p:ph type="title"/>
          </p:nvPr>
        </p:nvSpPr>
        <p:spPr/>
        <p:txBody>
          <a:bodyPr/>
          <a:lstStyle/>
          <a:p>
            <a:pPr eaLnBrk="1" hangingPunct="1">
              <a:defRPr/>
            </a:pPr>
            <a:r>
              <a:rPr lang="en-US"/>
              <a:t>Wide Body Over base and top.</a:t>
            </a:r>
          </a:p>
        </p:txBody>
      </p:sp>
      <p:sp>
        <p:nvSpPr>
          <p:cNvPr id="32772" name="Rectangle 4">
            <a:extLst>
              <a:ext uri="{FF2B5EF4-FFF2-40B4-BE49-F238E27FC236}">
                <a16:creationId xmlns:a16="http://schemas.microsoft.com/office/drawing/2014/main" id="{D6BCB450-520B-42FA-AA87-E9DF82204572}"/>
              </a:ext>
            </a:extLst>
          </p:cNvPr>
          <p:cNvSpPr>
            <a:spLocks noGrp="1" noChangeArrowheads="1"/>
          </p:cNvSpPr>
          <p:nvPr>
            <p:ph type="body" sz="half" idx="1"/>
          </p:nvPr>
        </p:nvSpPr>
        <p:spPr/>
        <p:txBody>
          <a:bodyPr/>
          <a:lstStyle/>
          <a:p>
            <a:pPr eaLnBrk="1" hangingPunct="1">
              <a:defRPr/>
            </a:pPr>
            <a:endParaRPr lang="en-US"/>
          </a:p>
        </p:txBody>
      </p:sp>
      <p:sp>
        <p:nvSpPr>
          <p:cNvPr id="32773" name="Rectangle 5">
            <a:extLst>
              <a:ext uri="{FF2B5EF4-FFF2-40B4-BE49-F238E27FC236}">
                <a16:creationId xmlns:a16="http://schemas.microsoft.com/office/drawing/2014/main" id="{6E64AD7E-B657-40ED-8125-23F40892CF6E}"/>
              </a:ext>
            </a:extLst>
          </p:cNvPr>
          <p:cNvSpPr>
            <a:spLocks noGrp="1" noChangeArrowheads="1"/>
          </p:cNvSpPr>
          <p:nvPr>
            <p:ph type="body" sz="half" idx="2"/>
          </p:nvPr>
        </p:nvSpPr>
        <p:spPr/>
        <p:txBody>
          <a:bodyPr/>
          <a:lstStyle/>
          <a:p>
            <a:pPr eaLnBrk="1" hangingPunct="1">
              <a:defRPr/>
            </a:pPr>
            <a:endParaRPr lang="en-US"/>
          </a:p>
        </p:txBody>
      </p:sp>
      <p:pic>
        <p:nvPicPr>
          <p:cNvPr id="25605" name="Picture 7" descr="653">
            <a:extLst>
              <a:ext uri="{FF2B5EF4-FFF2-40B4-BE49-F238E27FC236}">
                <a16:creationId xmlns:a16="http://schemas.microsoft.com/office/drawing/2014/main" id="{EFAC208C-326E-4D52-A152-4FC4E2FA9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3" y="1600200"/>
            <a:ext cx="20272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Line 8">
            <a:extLst>
              <a:ext uri="{FF2B5EF4-FFF2-40B4-BE49-F238E27FC236}">
                <a16:creationId xmlns:a16="http://schemas.microsoft.com/office/drawing/2014/main" id="{E20C75CF-C998-4563-B375-BB81ED591CC2}"/>
              </a:ext>
            </a:extLst>
          </p:cNvPr>
          <p:cNvSpPr>
            <a:spLocks noChangeShapeType="1"/>
          </p:cNvSpPr>
          <p:nvPr/>
        </p:nvSpPr>
        <p:spPr bwMode="auto">
          <a:xfrm>
            <a:off x="7620000" y="2971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9">
            <a:extLst>
              <a:ext uri="{FF2B5EF4-FFF2-40B4-BE49-F238E27FC236}">
                <a16:creationId xmlns:a16="http://schemas.microsoft.com/office/drawing/2014/main" id="{265CA2CF-4ED2-4692-91E4-9E1A8D4961B9}"/>
              </a:ext>
            </a:extLst>
          </p:cNvPr>
          <p:cNvSpPr>
            <a:spLocks noChangeShapeType="1"/>
          </p:cNvSpPr>
          <p:nvPr/>
        </p:nvSpPr>
        <p:spPr bwMode="auto">
          <a:xfrm>
            <a:off x="7315200" y="5638800"/>
            <a:ext cx="1600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8" name="Picture 11" descr="Moneyman Front">
            <a:hlinkClick r:id="rId3" tooltip="Moneyman: Front"/>
            <a:extLst>
              <a:ext uri="{FF2B5EF4-FFF2-40B4-BE49-F238E27FC236}">
                <a16:creationId xmlns:a16="http://schemas.microsoft.com/office/drawing/2014/main" id="{2E860084-489C-4CF6-BA5A-CA890E66E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67056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2">
            <a:extLst>
              <a:ext uri="{FF2B5EF4-FFF2-40B4-BE49-F238E27FC236}">
                <a16:creationId xmlns:a16="http://schemas.microsoft.com/office/drawing/2014/main" id="{3A9146BA-FEE3-4AB5-916D-136DE16B2430}"/>
              </a:ext>
            </a:extLst>
          </p:cNvPr>
          <p:cNvSpPr>
            <a:spLocks noChangeShapeType="1"/>
          </p:cNvSpPr>
          <p:nvPr/>
        </p:nvSpPr>
        <p:spPr bwMode="auto">
          <a:xfrm>
            <a:off x="2286000" y="43434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3">
            <a:extLst>
              <a:ext uri="{FF2B5EF4-FFF2-40B4-BE49-F238E27FC236}">
                <a16:creationId xmlns:a16="http://schemas.microsoft.com/office/drawing/2014/main" id="{6B8C505E-F7A9-4F41-92CB-07895946857E}"/>
              </a:ext>
            </a:extLst>
          </p:cNvPr>
          <p:cNvSpPr>
            <a:spLocks noChangeShapeType="1"/>
          </p:cNvSpPr>
          <p:nvPr/>
        </p:nvSpPr>
        <p:spPr bwMode="auto">
          <a:xfrm flipV="1">
            <a:off x="3886200" y="4038600"/>
            <a:ext cx="10668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81E839-6DF1-41CA-BF5E-BB284A03D167}"/>
              </a:ext>
            </a:extLst>
          </p:cNvPr>
          <p:cNvSpPr>
            <a:spLocks noGrp="1" noChangeArrowheads="1"/>
          </p:cNvSpPr>
          <p:nvPr>
            <p:ph type="title"/>
          </p:nvPr>
        </p:nvSpPr>
        <p:spPr/>
        <p:txBody>
          <a:bodyPr/>
          <a:lstStyle/>
          <a:p>
            <a:pPr eaLnBrk="1" hangingPunct="1">
              <a:defRPr/>
            </a:pPr>
            <a:r>
              <a:rPr lang="en-US"/>
              <a:t>Wide &amp; Deep Rear End</a:t>
            </a:r>
          </a:p>
        </p:txBody>
      </p:sp>
      <p:pic>
        <p:nvPicPr>
          <p:cNvPr id="26627" name="Picture 5" descr="BighamButt">
            <a:extLst>
              <a:ext uri="{FF2B5EF4-FFF2-40B4-BE49-F238E27FC236}">
                <a16:creationId xmlns:a16="http://schemas.microsoft.com/office/drawing/2014/main" id="{6614D77B-D792-4D98-B3CB-677F8151B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43132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Line 6">
            <a:extLst>
              <a:ext uri="{FF2B5EF4-FFF2-40B4-BE49-F238E27FC236}">
                <a16:creationId xmlns:a16="http://schemas.microsoft.com/office/drawing/2014/main" id="{BDD57EDC-CB94-4553-B768-9A55F5D9EECD}"/>
              </a:ext>
            </a:extLst>
          </p:cNvPr>
          <p:cNvSpPr>
            <a:spLocks noChangeShapeType="1"/>
          </p:cNvSpPr>
          <p:nvPr/>
        </p:nvSpPr>
        <p:spPr bwMode="auto">
          <a:xfrm>
            <a:off x="3352800" y="3962400"/>
            <a:ext cx="304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Line 7">
            <a:extLst>
              <a:ext uri="{FF2B5EF4-FFF2-40B4-BE49-F238E27FC236}">
                <a16:creationId xmlns:a16="http://schemas.microsoft.com/office/drawing/2014/main" id="{AC678A68-43AD-45E0-B24B-6838B8F839D7}"/>
              </a:ext>
            </a:extLst>
          </p:cNvPr>
          <p:cNvSpPr>
            <a:spLocks noChangeShapeType="1"/>
          </p:cNvSpPr>
          <p:nvPr/>
        </p:nvSpPr>
        <p:spPr bwMode="auto">
          <a:xfrm flipV="1">
            <a:off x="3657600" y="2514600"/>
            <a:ext cx="23622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8">
            <a:extLst>
              <a:ext uri="{FF2B5EF4-FFF2-40B4-BE49-F238E27FC236}">
                <a16:creationId xmlns:a16="http://schemas.microsoft.com/office/drawing/2014/main" id="{3D386E40-CBAA-4713-BBBC-455E0BA1A8F8}"/>
              </a:ext>
            </a:extLst>
          </p:cNvPr>
          <p:cNvSpPr>
            <a:spLocks noChangeShapeType="1"/>
          </p:cNvSpPr>
          <p:nvPr/>
        </p:nvSpPr>
        <p:spPr bwMode="auto">
          <a:xfrm>
            <a:off x="4343400" y="50292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9">
            <a:extLst>
              <a:ext uri="{FF2B5EF4-FFF2-40B4-BE49-F238E27FC236}">
                <a16:creationId xmlns:a16="http://schemas.microsoft.com/office/drawing/2014/main" id="{1858016F-920C-40AF-B9CA-D9C3F289042E}"/>
              </a:ext>
            </a:extLst>
          </p:cNvPr>
          <p:cNvSpPr>
            <a:spLocks noChangeShapeType="1"/>
          </p:cNvSpPr>
          <p:nvPr/>
        </p:nvSpPr>
        <p:spPr bwMode="auto">
          <a:xfrm>
            <a:off x="3200400" y="1981200"/>
            <a:ext cx="0" cy="2971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2963F68-4308-4523-888B-1140ADBF500C}"/>
              </a:ext>
            </a:extLst>
          </p:cNvPr>
          <p:cNvSpPr>
            <a:spLocks noGrp="1" noChangeArrowheads="1"/>
          </p:cNvSpPr>
          <p:nvPr>
            <p:ph type="title"/>
          </p:nvPr>
        </p:nvSpPr>
        <p:spPr/>
        <p:txBody>
          <a:bodyPr/>
          <a:lstStyle/>
          <a:p>
            <a:pPr eaLnBrk="1" hangingPunct="1">
              <a:defRPr/>
            </a:pPr>
            <a:r>
              <a:rPr lang="en-US"/>
              <a:t>Muscular Back</a:t>
            </a:r>
          </a:p>
        </p:txBody>
      </p:sp>
      <p:pic>
        <p:nvPicPr>
          <p:cNvPr id="27651" name="Picture 5" descr="653">
            <a:extLst>
              <a:ext uri="{FF2B5EF4-FFF2-40B4-BE49-F238E27FC236}">
                <a16:creationId xmlns:a16="http://schemas.microsoft.com/office/drawing/2014/main" id="{1864A0FD-CDED-4B10-B418-303114C94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71600"/>
            <a:ext cx="2292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Oval 6">
            <a:extLst>
              <a:ext uri="{FF2B5EF4-FFF2-40B4-BE49-F238E27FC236}">
                <a16:creationId xmlns:a16="http://schemas.microsoft.com/office/drawing/2014/main" id="{F2D7D59B-C437-4A96-B9CE-9171A13D3BDD}"/>
              </a:ext>
            </a:extLst>
          </p:cNvPr>
          <p:cNvSpPr>
            <a:spLocks noChangeArrowheads="1"/>
          </p:cNvSpPr>
          <p:nvPr/>
        </p:nvSpPr>
        <p:spPr bwMode="auto">
          <a:xfrm>
            <a:off x="3886200" y="2590800"/>
            <a:ext cx="76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7653" name="Oval 7">
            <a:extLst>
              <a:ext uri="{FF2B5EF4-FFF2-40B4-BE49-F238E27FC236}">
                <a16:creationId xmlns:a16="http://schemas.microsoft.com/office/drawing/2014/main" id="{2A5D7481-C609-4031-B0DA-1485040BFC0F}"/>
              </a:ext>
            </a:extLst>
          </p:cNvPr>
          <p:cNvSpPr>
            <a:spLocks noChangeArrowheads="1"/>
          </p:cNvSpPr>
          <p:nvPr/>
        </p:nvSpPr>
        <p:spPr bwMode="auto">
          <a:xfrm>
            <a:off x="4267200" y="5334000"/>
            <a:ext cx="990600" cy="1066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7654" name="Oval 8">
            <a:extLst>
              <a:ext uri="{FF2B5EF4-FFF2-40B4-BE49-F238E27FC236}">
                <a16:creationId xmlns:a16="http://schemas.microsoft.com/office/drawing/2014/main" id="{6BFA3C07-F1C3-4BEC-9872-673EFD099CA6}"/>
              </a:ext>
            </a:extLst>
          </p:cNvPr>
          <p:cNvSpPr>
            <a:spLocks noChangeArrowheads="1"/>
          </p:cNvSpPr>
          <p:nvPr/>
        </p:nvSpPr>
        <p:spPr bwMode="auto">
          <a:xfrm>
            <a:off x="3886200" y="2209800"/>
            <a:ext cx="1676400" cy="434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083A5ABC-8199-48E3-B09A-170A5A298ABA}"/>
              </a:ext>
            </a:extLst>
          </p:cNvPr>
          <p:cNvSpPr>
            <a:spLocks noGrp="1" noChangeArrowheads="1"/>
          </p:cNvSpPr>
          <p:nvPr>
            <p:ph type="title"/>
          </p:nvPr>
        </p:nvSpPr>
        <p:spPr>
          <a:xfrm>
            <a:off x="457200" y="76200"/>
            <a:ext cx="8229600" cy="914400"/>
          </a:xfrm>
        </p:spPr>
        <p:txBody>
          <a:bodyPr/>
          <a:lstStyle/>
          <a:p>
            <a:pPr eaLnBrk="1" hangingPunct="1">
              <a:defRPr/>
            </a:pPr>
            <a:r>
              <a:rPr lang="en-US" dirty="0"/>
              <a:t>Where are the feed stores?</a:t>
            </a:r>
          </a:p>
        </p:txBody>
      </p:sp>
      <p:sp>
        <p:nvSpPr>
          <p:cNvPr id="22533" name="Rectangle 5">
            <a:extLst>
              <a:ext uri="{FF2B5EF4-FFF2-40B4-BE49-F238E27FC236}">
                <a16:creationId xmlns:a16="http://schemas.microsoft.com/office/drawing/2014/main" id="{6FC99DFE-230D-44DE-BB4A-78907E8C9B24}"/>
              </a:ext>
            </a:extLst>
          </p:cNvPr>
          <p:cNvSpPr>
            <a:spLocks noGrp="1" noChangeArrowheads="1"/>
          </p:cNvSpPr>
          <p:nvPr>
            <p:ph type="body" idx="1"/>
          </p:nvPr>
        </p:nvSpPr>
        <p:spPr>
          <a:xfrm>
            <a:off x="457200" y="838200"/>
            <a:ext cx="8229600" cy="5562600"/>
          </a:xfrm>
        </p:spPr>
        <p:txBody>
          <a:bodyPr/>
          <a:lstStyle/>
          <a:p>
            <a:pPr lvl="1" eaLnBrk="1" hangingPunct="1">
              <a:buFont typeface="Wingdings" panose="05000000000000000000" pitchFamily="2" charset="2"/>
              <a:buNone/>
              <a:defRPr/>
            </a:pPr>
            <a:r>
              <a:rPr lang="en-US" sz="1600" b="1" dirty="0">
                <a:effectLst/>
              </a:rPr>
              <a:t>Hill Country Feed </a:t>
            </a:r>
            <a:r>
              <a:rPr lang="en-US" sz="1600" b="1" dirty="0">
                <a:solidFill>
                  <a:schemeClr val="tx2">
                    <a:lumMod val="75000"/>
                  </a:schemeClr>
                </a:solidFill>
                <a:effectLst/>
              </a:rPr>
              <a:t>*Local and gives an FFA discount on feed</a:t>
            </a:r>
          </a:p>
          <a:p>
            <a:pPr lvl="1" eaLnBrk="1" hangingPunct="1">
              <a:buFont typeface="Wingdings" panose="05000000000000000000" pitchFamily="2" charset="2"/>
              <a:buNone/>
              <a:defRPr/>
            </a:pPr>
            <a:r>
              <a:rPr lang="en-US" sz="1600" b="1" dirty="0">
                <a:effectLst/>
              </a:rPr>
              <a:t>909 South Highway 183 (Bell Road)</a:t>
            </a:r>
          </a:p>
          <a:p>
            <a:pPr lvl="1" eaLnBrk="1" hangingPunct="1">
              <a:buFont typeface="Wingdings" panose="05000000000000000000" pitchFamily="2" charset="2"/>
              <a:buNone/>
              <a:defRPr/>
            </a:pPr>
            <a:r>
              <a:rPr lang="en-US" sz="1600" b="1" dirty="0">
                <a:effectLst/>
              </a:rPr>
              <a:t>Leander, TX 78641</a:t>
            </a:r>
          </a:p>
          <a:p>
            <a:pPr lvl="1" eaLnBrk="1" hangingPunct="1">
              <a:buFont typeface="Wingdings" panose="05000000000000000000" pitchFamily="2" charset="2"/>
              <a:buNone/>
              <a:defRPr/>
            </a:pPr>
            <a:r>
              <a:rPr lang="en-US" sz="1600" b="1" dirty="0">
                <a:effectLst/>
              </a:rPr>
              <a:t>512-259-1658</a:t>
            </a:r>
          </a:p>
          <a:p>
            <a:pPr lvl="1" eaLnBrk="1" hangingPunct="1">
              <a:buFont typeface="Wingdings" panose="05000000000000000000" pitchFamily="2" charset="2"/>
              <a:buNone/>
              <a:defRPr/>
            </a:pPr>
            <a:r>
              <a:rPr lang="en-US" sz="1600" b="1" dirty="0">
                <a:effectLst/>
              </a:rPr>
              <a:t>Open Mon-Sat 8am-6pm, Sunday 10am-3pm</a:t>
            </a:r>
          </a:p>
          <a:p>
            <a:pPr lvl="1" eaLnBrk="1" hangingPunct="1">
              <a:buFont typeface="Wingdings" panose="05000000000000000000" pitchFamily="2" charset="2"/>
              <a:buNone/>
              <a:defRPr/>
            </a:pPr>
            <a:endParaRPr lang="en-US" sz="1600" b="1" dirty="0">
              <a:effectLst/>
            </a:endParaRPr>
          </a:p>
          <a:p>
            <a:pPr lvl="1" eaLnBrk="1" hangingPunct="1">
              <a:buFont typeface="Wingdings" panose="05000000000000000000" pitchFamily="2" charset="2"/>
              <a:buNone/>
              <a:defRPr/>
            </a:pPr>
            <a:r>
              <a:rPr lang="en-US" sz="1600" b="1" dirty="0">
                <a:effectLst/>
              </a:rPr>
              <a:t>Hutto Feed </a:t>
            </a:r>
          </a:p>
          <a:p>
            <a:pPr lvl="1" eaLnBrk="1" hangingPunct="1">
              <a:buFont typeface="Wingdings" panose="05000000000000000000" pitchFamily="2" charset="2"/>
              <a:buNone/>
              <a:defRPr/>
            </a:pPr>
            <a:r>
              <a:rPr lang="en-US" sz="1600" b="1" dirty="0">
                <a:effectLst/>
              </a:rPr>
              <a:t>104 S. FM 1660</a:t>
            </a:r>
          </a:p>
          <a:p>
            <a:pPr lvl="1" eaLnBrk="1" hangingPunct="1">
              <a:buFont typeface="Wingdings" panose="05000000000000000000" pitchFamily="2" charset="2"/>
              <a:buNone/>
              <a:defRPr/>
            </a:pPr>
            <a:r>
              <a:rPr lang="en-US" sz="1600" b="1" dirty="0">
                <a:effectLst/>
              </a:rPr>
              <a:t>Hutto, TX </a:t>
            </a:r>
          </a:p>
          <a:p>
            <a:pPr lvl="1" eaLnBrk="1" hangingPunct="1">
              <a:buFont typeface="Wingdings" panose="05000000000000000000" pitchFamily="2" charset="2"/>
              <a:buNone/>
              <a:defRPr/>
            </a:pPr>
            <a:r>
              <a:rPr lang="en-US" sz="1600" b="1" dirty="0">
                <a:effectLst/>
              </a:rPr>
              <a:t>512-642-3522</a:t>
            </a:r>
          </a:p>
          <a:p>
            <a:pPr lvl="1" eaLnBrk="1" hangingPunct="1">
              <a:buFont typeface="Wingdings" panose="05000000000000000000" pitchFamily="2" charset="2"/>
              <a:buNone/>
              <a:defRPr/>
            </a:pPr>
            <a:r>
              <a:rPr lang="en-US" sz="1600" b="1" dirty="0">
                <a:effectLst/>
              </a:rPr>
              <a:t>Open Mon-Fri 7:30am-6pm, Saturday 8am-3pm</a:t>
            </a:r>
          </a:p>
          <a:p>
            <a:pPr lvl="1" eaLnBrk="1" hangingPunct="1">
              <a:buFont typeface="Wingdings" panose="05000000000000000000" pitchFamily="2" charset="2"/>
              <a:buNone/>
              <a:defRPr/>
            </a:pPr>
            <a:endParaRPr lang="en-US" sz="1600" b="1" dirty="0">
              <a:effectLst/>
            </a:endParaRPr>
          </a:p>
          <a:p>
            <a:pPr lvl="1" eaLnBrk="1" hangingPunct="1">
              <a:buFont typeface="Wingdings" panose="05000000000000000000" pitchFamily="2" charset="2"/>
              <a:buNone/>
              <a:defRPr/>
            </a:pPr>
            <a:endParaRPr lang="en-US" sz="1400" dirty="0"/>
          </a:p>
          <a:p>
            <a:pPr lvl="1" eaLnBrk="1" hangingPunct="1">
              <a:buFont typeface="Wingdings" panose="05000000000000000000" pitchFamily="2" charset="2"/>
              <a:buNone/>
              <a:defRPr/>
            </a:pPr>
            <a:r>
              <a:rPr lang="en-US" sz="1800" b="1" dirty="0"/>
              <a:t>You can shop online as well, </a:t>
            </a:r>
            <a:r>
              <a:rPr lang="en-US" sz="1800" b="1" u="sng" dirty="0"/>
              <a:t>but try to support local feed dealers</a:t>
            </a:r>
            <a:r>
              <a:rPr lang="en-US" sz="1800" b="1" dirty="0"/>
              <a:t>... </a:t>
            </a:r>
            <a:r>
              <a:rPr lang="en-US" sz="1800" b="1" dirty="0">
                <a:hlinkClick r:id="rId2"/>
              </a:rPr>
              <a:t>www.sullivansupply.com</a:t>
            </a:r>
            <a:endParaRPr lang="en-US" sz="1800" b="1" dirty="0"/>
          </a:p>
          <a:p>
            <a:pPr lvl="1" eaLnBrk="1" hangingPunct="1">
              <a:buFont typeface="Wingdings" panose="05000000000000000000" pitchFamily="2" charset="2"/>
              <a:buNone/>
              <a:defRPr/>
            </a:pPr>
            <a:endParaRPr lang="en-US" sz="1800" b="1" dirty="0"/>
          </a:p>
          <a:p>
            <a:pPr lvl="1" eaLnBrk="1" hangingPunct="1">
              <a:buFont typeface="Wingdings" panose="05000000000000000000" pitchFamily="2" charset="2"/>
              <a:buNone/>
              <a:defRPr/>
            </a:pPr>
            <a:endParaRPr lang="en-US" sz="1400" dirty="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A571448-F215-42D0-BD87-9F665CE81120}"/>
              </a:ext>
            </a:extLst>
          </p:cNvPr>
          <p:cNvSpPr>
            <a:spLocks noGrp="1" noChangeArrowheads="1"/>
          </p:cNvSpPr>
          <p:nvPr>
            <p:ph type="title"/>
          </p:nvPr>
        </p:nvSpPr>
        <p:spPr/>
        <p:txBody>
          <a:bodyPr/>
          <a:lstStyle/>
          <a:p>
            <a:pPr eaLnBrk="1" hangingPunct="1">
              <a:defRPr/>
            </a:pPr>
            <a:r>
              <a:rPr lang="en-US"/>
              <a:t>CALL AHEAD</a:t>
            </a:r>
          </a:p>
        </p:txBody>
      </p:sp>
      <p:sp>
        <p:nvSpPr>
          <p:cNvPr id="36867" name="Rectangle 3">
            <a:extLst>
              <a:ext uri="{FF2B5EF4-FFF2-40B4-BE49-F238E27FC236}">
                <a16:creationId xmlns:a16="http://schemas.microsoft.com/office/drawing/2014/main" id="{75743474-6451-4697-A784-583964312A05}"/>
              </a:ext>
            </a:extLst>
          </p:cNvPr>
          <p:cNvSpPr>
            <a:spLocks noGrp="1" noChangeArrowheads="1"/>
          </p:cNvSpPr>
          <p:nvPr>
            <p:ph type="body" idx="1"/>
          </p:nvPr>
        </p:nvSpPr>
        <p:spPr/>
        <p:txBody>
          <a:bodyPr/>
          <a:lstStyle/>
          <a:p>
            <a:pPr eaLnBrk="1" hangingPunct="1">
              <a:lnSpc>
                <a:spcPct val="90000"/>
              </a:lnSpc>
              <a:defRPr/>
            </a:pPr>
            <a:r>
              <a:rPr lang="en-US" dirty="0"/>
              <a:t>Feed stores run out of feed, so to save you a trip call ahead </a:t>
            </a:r>
            <a:r>
              <a:rPr lang="en-US" dirty="0">
                <a:sym typeface="Wingdings" pitchFamily="2" charset="2"/>
              </a:rPr>
              <a:t></a:t>
            </a:r>
            <a:endParaRPr lang="en-US" dirty="0"/>
          </a:p>
          <a:p>
            <a:pPr marL="0" indent="0" eaLnBrk="1" hangingPunct="1">
              <a:lnSpc>
                <a:spcPct val="90000"/>
              </a:lnSpc>
              <a:buFont typeface="Wingdings" panose="05000000000000000000" pitchFamily="2" charset="2"/>
              <a:buNone/>
              <a:defRPr/>
            </a:pPr>
            <a:endParaRPr lang="en-US" dirty="0"/>
          </a:p>
          <a:p>
            <a:pPr eaLnBrk="1" hangingPunct="1">
              <a:lnSpc>
                <a:spcPct val="90000"/>
              </a:lnSpc>
              <a:defRPr/>
            </a:pPr>
            <a:r>
              <a:rPr lang="en-US" dirty="0"/>
              <a:t>Tell them in advance what you are going to be feeding and ask them to keep it in stock!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907E17-B344-42EE-81DF-8670766A80CC}"/>
              </a:ext>
            </a:extLst>
          </p:cNvPr>
          <p:cNvSpPr>
            <a:spLocks noGrp="1" noChangeArrowheads="1"/>
          </p:cNvSpPr>
          <p:nvPr>
            <p:ph type="title"/>
          </p:nvPr>
        </p:nvSpPr>
        <p:spPr>
          <a:xfrm>
            <a:off x="457200" y="114300"/>
            <a:ext cx="8229600" cy="334962"/>
          </a:xfrm>
        </p:spPr>
        <p:txBody>
          <a:bodyPr/>
          <a:lstStyle/>
          <a:p>
            <a:pPr eaLnBrk="1" hangingPunct="1">
              <a:defRPr/>
            </a:pPr>
            <a:r>
              <a:rPr lang="en-US" dirty="0">
                <a:solidFill>
                  <a:schemeClr val="bg2">
                    <a:lumMod val="50000"/>
                  </a:schemeClr>
                </a:solidFill>
              </a:rPr>
              <a:t>Approximate Costs</a:t>
            </a:r>
          </a:p>
        </p:txBody>
      </p:sp>
      <p:sp>
        <p:nvSpPr>
          <p:cNvPr id="17" name="Rectangle 3">
            <a:extLst>
              <a:ext uri="{FF2B5EF4-FFF2-40B4-BE49-F238E27FC236}">
                <a16:creationId xmlns:a16="http://schemas.microsoft.com/office/drawing/2014/main" id="{EC103647-9178-4C2E-A2A1-C2AD6E216229}"/>
              </a:ext>
            </a:extLst>
          </p:cNvPr>
          <p:cNvSpPr txBox="1">
            <a:spLocks noChangeArrowheads="1"/>
          </p:cNvSpPr>
          <p:nvPr/>
        </p:nvSpPr>
        <p:spPr bwMode="auto">
          <a:xfrm>
            <a:off x="152399" y="5562600"/>
            <a:ext cx="8305801" cy="11811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eaLnBrk="1" hangingPunct="1">
              <a:buFont typeface="Wingdings" panose="05000000000000000000" pitchFamily="2" charset="2"/>
              <a:buChar char="§"/>
              <a:defRPr/>
            </a:pPr>
            <a:r>
              <a:rPr lang="en-US" sz="1400" kern="0" dirty="0">
                <a:solidFill>
                  <a:schemeClr val="bg1">
                    <a:lumMod val="50000"/>
                  </a:schemeClr>
                </a:solidFill>
                <a:effectLst/>
              </a:rPr>
              <a:t>Costs above are variable, but this is an estimate of what the project will cost over the term of 4 months. </a:t>
            </a:r>
          </a:p>
          <a:p>
            <a:pPr eaLnBrk="1" hangingPunct="1">
              <a:buFont typeface="Wingdings" panose="05000000000000000000" pitchFamily="2" charset="2"/>
              <a:buChar char="§"/>
              <a:defRPr/>
            </a:pPr>
            <a:r>
              <a:rPr lang="en-US" sz="1400" kern="0" dirty="0">
                <a:solidFill>
                  <a:schemeClr val="bg1">
                    <a:lumMod val="50000"/>
                  </a:schemeClr>
                </a:solidFill>
                <a:effectLst/>
              </a:rPr>
              <a:t>The point is to make some money back by placing with your animal in livestock shows</a:t>
            </a:r>
          </a:p>
          <a:p>
            <a:pPr eaLnBrk="1" hangingPunct="1">
              <a:buFont typeface="Wingdings" panose="05000000000000000000" pitchFamily="2" charset="2"/>
              <a:buChar char="§"/>
              <a:defRPr/>
            </a:pPr>
            <a:r>
              <a:rPr lang="en-US" sz="1400" kern="0" dirty="0">
                <a:solidFill>
                  <a:schemeClr val="bg1">
                    <a:lumMod val="50000"/>
                  </a:schemeClr>
                </a:solidFill>
                <a:effectLst/>
              </a:rPr>
              <a:t>Some students seek sponsors for costs associated with raising animals</a:t>
            </a:r>
            <a:endParaRPr lang="en-US" sz="2400" kern="0" dirty="0">
              <a:solidFill>
                <a:schemeClr val="bg1">
                  <a:lumMod val="50000"/>
                </a:schemeClr>
              </a:solidFill>
              <a:effectLst/>
            </a:endParaRPr>
          </a:p>
          <a:p>
            <a:pPr eaLnBrk="1" hangingPunct="1">
              <a:defRPr/>
            </a:pPr>
            <a:endParaRPr lang="en-US" sz="2400" kern="0" dirty="0"/>
          </a:p>
        </p:txBody>
      </p:sp>
      <p:pic>
        <p:nvPicPr>
          <p:cNvPr id="3" name="Picture 2">
            <a:extLst>
              <a:ext uri="{FF2B5EF4-FFF2-40B4-BE49-F238E27FC236}">
                <a16:creationId xmlns:a16="http://schemas.microsoft.com/office/drawing/2014/main" id="{EE9C9EF3-88BB-4820-9F4E-A470E50AA815}"/>
              </a:ext>
            </a:extLst>
          </p:cNvPr>
          <p:cNvPicPr>
            <a:picLocks noChangeAspect="1"/>
          </p:cNvPicPr>
          <p:nvPr/>
        </p:nvPicPr>
        <p:blipFill>
          <a:blip r:embed="rId3"/>
          <a:stretch>
            <a:fillRect/>
          </a:stretch>
        </p:blipFill>
        <p:spPr>
          <a:xfrm>
            <a:off x="971550" y="600868"/>
            <a:ext cx="7200900" cy="4810125"/>
          </a:xfrm>
          <a:prstGeom prst="rect">
            <a:avLst/>
          </a:prstGeom>
        </p:spPr>
      </p:pic>
    </p:spTree>
    <p:extLst>
      <p:ext uri="{BB962C8B-B14F-4D97-AF65-F5344CB8AC3E}">
        <p14:creationId xmlns:p14="http://schemas.microsoft.com/office/powerpoint/2010/main" val="59041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4D4CFF-FC61-456F-A786-C611A15A6A83}"/>
              </a:ext>
            </a:extLst>
          </p:cNvPr>
          <p:cNvSpPr>
            <a:spLocks noGrp="1" noChangeArrowheads="1"/>
          </p:cNvSpPr>
          <p:nvPr>
            <p:ph type="title"/>
          </p:nvPr>
        </p:nvSpPr>
        <p:spPr>
          <a:xfrm>
            <a:off x="-76200" y="76200"/>
            <a:ext cx="7848600" cy="1143000"/>
          </a:xfrm>
        </p:spPr>
        <p:txBody>
          <a:bodyPr/>
          <a:lstStyle/>
          <a:p>
            <a:pPr eaLnBrk="1" hangingPunct="1">
              <a:defRPr/>
            </a:pPr>
            <a:r>
              <a:rPr lang="en-US" sz="3600" dirty="0"/>
              <a:t>What’s included in your pen rent fee:</a:t>
            </a:r>
          </a:p>
        </p:txBody>
      </p:sp>
      <p:sp>
        <p:nvSpPr>
          <p:cNvPr id="4099" name="Rectangle 3">
            <a:extLst>
              <a:ext uri="{FF2B5EF4-FFF2-40B4-BE49-F238E27FC236}">
                <a16:creationId xmlns:a16="http://schemas.microsoft.com/office/drawing/2014/main" id="{D2D223C2-7170-4D7F-AC86-E433A5BB41F2}"/>
              </a:ext>
            </a:extLst>
          </p:cNvPr>
          <p:cNvSpPr>
            <a:spLocks noGrp="1" noChangeArrowheads="1"/>
          </p:cNvSpPr>
          <p:nvPr>
            <p:ph type="body" sz="half" idx="1"/>
          </p:nvPr>
        </p:nvSpPr>
        <p:spPr>
          <a:xfrm>
            <a:off x="62513" y="990600"/>
            <a:ext cx="5334370" cy="5334000"/>
          </a:xfrm>
        </p:spPr>
        <p:txBody>
          <a:bodyPr/>
          <a:lstStyle/>
          <a:p>
            <a:pPr eaLnBrk="1" hangingPunct="1">
              <a:defRPr/>
            </a:pPr>
            <a:r>
              <a:rPr lang="en-US" sz="1900" dirty="0"/>
              <a:t>A secure area for your animal. </a:t>
            </a:r>
          </a:p>
          <a:p>
            <a:pPr eaLnBrk="1" hangingPunct="1">
              <a:defRPr/>
            </a:pPr>
            <a:r>
              <a:rPr lang="en-US" sz="1900" dirty="0"/>
              <a:t>1 gate card for ag barn access</a:t>
            </a:r>
          </a:p>
          <a:p>
            <a:pPr eaLnBrk="1" hangingPunct="1">
              <a:defRPr/>
            </a:pPr>
            <a:r>
              <a:rPr lang="en-US" sz="1900" dirty="0"/>
              <a:t>Electricity and water for duration of project</a:t>
            </a:r>
          </a:p>
          <a:p>
            <a:pPr eaLnBrk="1" hangingPunct="1">
              <a:defRPr/>
            </a:pPr>
            <a:r>
              <a:rPr lang="en-US" sz="1900" dirty="0"/>
              <a:t>A pen to house animal</a:t>
            </a:r>
          </a:p>
          <a:p>
            <a:pPr eaLnBrk="1" hangingPunct="1">
              <a:defRPr/>
            </a:pPr>
            <a:r>
              <a:rPr lang="en-US" sz="1900" dirty="0"/>
              <a:t>Waterer in each pen to drink from</a:t>
            </a:r>
          </a:p>
          <a:p>
            <a:pPr eaLnBrk="1" hangingPunct="1">
              <a:defRPr/>
            </a:pPr>
            <a:r>
              <a:rPr lang="en-US" sz="1900" dirty="0"/>
              <a:t>Practice arena to train, work and hone your animal showing skills</a:t>
            </a:r>
          </a:p>
          <a:p>
            <a:pPr eaLnBrk="1" hangingPunct="1">
              <a:defRPr/>
            </a:pPr>
            <a:r>
              <a:rPr lang="en-US" sz="1900" dirty="0"/>
              <a:t>Blowers and Grooming supplies when needed (animal specific)</a:t>
            </a:r>
          </a:p>
          <a:p>
            <a:pPr eaLnBrk="1" hangingPunct="1">
              <a:defRPr/>
            </a:pPr>
            <a:r>
              <a:rPr lang="en-US" sz="1900" dirty="0"/>
              <a:t>Lockers are available for use</a:t>
            </a:r>
          </a:p>
          <a:p>
            <a:pPr eaLnBrk="1" hangingPunct="1">
              <a:defRPr/>
            </a:pPr>
            <a:r>
              <a:rPr lang="en-US" sz="1900" dirty="0"/>
              <a:t>Trailers and truck cages to haul animals to shows, veterinary and tag-in.</a:t>
            </a:r>
          </a:p>
          <a:p>
            <a:pPr eaLnBrk="1" hangingPunct="1">
              <a:defRPr/>
            </a:pPr>
            <a:r>
              <a:rPr lang="en-US" sz="1900" dirty="0"/>
              <a:t>Light medication if needed. </a:t>
            </a:r>
          </a:p>
          <a:p>
            <a:pPr eaLnBrk="1" hangingPunct="1">
              <a:defRPr/>
            </a:pPr>
            <a:r>
              <a:rPr lang="en-US" sz="1900" dirty="0"/>
              <a:t>*Ag Teacher can haul animals in the event a veterinarian is needed. Veterinary bills are the responsibility of animal owner. </a:t>
            </a:r>
          </a:p>
        </p:txBody>
      </p:sp>
      <p:sp>
        <p:nvSpPr>
          <p:cNvPr id="8" name="TextBox 7">
            <a:extLst>
              <a:ext uri="{FF2B5EF4-FFF2-40B4-BE49-F238E27FC236}">
                <a16:creationId xmlns:a16="http://schemas.microsoft.com/office/drawing/2014/main" id="{6C387681-FACE-4C4B-A0A9-555DE14E28ED}"/>
              </a:ext>
            </a:extLst>
          </p:cNvPr>
          <p:cNvSpPr txBox="1"/>
          <p:nvPr/>
        </p:nvSpPr>
        <p:spPr>
          <a:xfrm>
            <a:off x="5396883" y="1066800"/>
            <a:ext cx="3531834" cy="3416320"/>
          </a:xfrm>
          <a:prstGeom prst="rect">
            <a:avLst/>
          </a:prstGeom>
          <a:noFill/>
          <a:ln>
            <a:solidFill>
              <a:schemeClr val="tx1"/>
            </a:solidFill>
          </a:ln>
        </p:spPr>
        <p:txBody>
          <a:bodyPr wrap="square" rtlCol="0">
            <a:spAutoFit/>
          </a:bodyPr>
          <a:lstStyle/>
          <a:p>
            <a:pPr eaLnBrk="1" hangingPunct="1">
              <a:defRPr/>
            </a:pPr>
            <a:r>
              <a:rPr lang="en-US" sz="1800" dirty="0">
                <a:solidFill>
                  <a:schemeClr val="tx2">
                    <a:lumMod val="50000"/>
                  </a:schemeClr>
                </a:solidFill>
              </a:rPr>
              <a:t>Tools Provided</a:t>
            </a:r>
          </a:p>
          <a:p>
            <a:pPr marL="285750" indent="-285750" eaLnBrk="1" hangingPunct="1">
              <a:buFont typeface="Arial" panose="020B0604020202020204" pitchFamily="34" charset="0"/>
              <a:buChar char="•"/>
              <a:defRPr/>
            </a:pPr>
            <a:r>
              <a:rPr lang="en-US" sz="1800" dirty="0"/>
              <a:t>Water hoses</a:t>
            </a:r>
          </a:p>
          <a:p>
            <a:pPr marL="285750" indent="-285750" eaLnBrk="1" hangingPunct="1">
              <a:buFont typeface="Arial" panose="020B0604020202020204" pitchFamily="34" charset="0"/>
              <a:buChar char="•"/>
              <a:defRPr/>
            </a:pPr>
            <a:r>
              <a:rPr lang="en-US" sz="1800" dirty="0"/>
              <a:t>Brooms</a:t>
            </a:r>
          </a:p>
          <a:p>
            <a:pPr marL="285750" indent="-285750" eaLnBrk="1" hangingPunct="1">
              <a:buFont typeface="Arial" panose="020B0604020202020204" pitchFamily="34" charset="0"/>
              <a:buChar char="•"/>
              <a:defRPr/>
            </a:pPr>
            <a:r>
              <a:rPr lang="en-US" sz="1800" dirty="0"/>
              <a:t>Shovels</a:t>
            </a:r>
          </a:p>
          <a:p>
            <a:pPr marL="285750" indent="-285750" eaLnBrk="1" hangingPunct="1">
              <a:buFont typeface="Arial" panose="020B0604020202020204" pitchFamily="34" charset="0"/>
              <a:buChar char="•"/>
              <a:defRPr/>
            </a:pPr>
            <a:r>
              <a:rPr lang="en-US" dirty="0"/>
              <a:t>Rakes</a:t>
            </a:r>
            <a:endParaRPr lang="en-US" sz="1800" dirty="0"/>
          </a:p>
          <a:p>
            <a:pPr marL="285750" indent="-285750" eaLnBrk="1" hangingPunct="1">
              <a:buFont typeface="Arial" panose="020B0604020202020204" pitchFamily="34" charset="0"/>
              <a:buChar char="•"/>
              <a:defRPr/>
            </a:pPr>
            <a:r>
              <a:rPr lang="en-US" sz="1800" dirty="0"/>
              <a:t>Wheelbarrows</a:t>
            </a:r>
          </a:p>
          <a:p>
            <a:pPr marL="285750" indent="-285750" eaLnBrk="1" hangingPunct="1">
              <a:buFont typeface="Arial" panose="020B0604020202020204" pitchFamily="34" charset="0"/>
              <a:buChar char="•"/>
              <a:defRPr/>
            </a:pPr>
            <a:r>
              <a:rPr lang="en-US" dirty="0"/>
              <a:t>Trash cans for barn trash</a:t>
            </a:r>
          </a:p>
          <a:p>
            <a:pPr marL="285750" indent="-285750" eaLnBrk="1" hangingPunct="1">
              <a:buFont typeface="Arial" panose="020B0604020202020204" pitchFamily="34" charset="0"/>
              <a:buChar char="•"/>
              <a:defRPr/>
            </a:pPr>
            <a:r>
              <a:rPr lang="en-US" sz="1800" dirty="0"/>
              <a:t>Containment area for used/ dirty shavings and manure</a:t>
            </a:r>
          </a:p>
          <a:p>
            <a:pPr marL="285750" indent="-285750" eaLnBrk="1" hangingPunct="1">
              <a:buFont typeface="Arial" panose="020B0604020202020204" pitchFamily="34" charset="0"/>
              <a:buChar char="•"/>
              <a:defRPr/>
            </a:pPr>
            <a:r>
              <a:rPr lang="en-US" dirty="0"/>
              <a:t>Dumpster for barn trash</a:t>
            </a:r>
          </a:p>
          <a:p>
            <a:pPr marL="285750" indent="-285750" eaLnBrk="1" hangingPunct="1">
              <a:buFont typeface="Arial" panose="020B0604020202020204" pitchFamily="34" charset="0"/>
              <a:buChar char="•"/>
              <a:defRPr/>
            </a:pPr>
            <a:r>
              <a:rPr lang="en-US" sz="1800" dirty="0"/>
              <a:t>Trailers to haul animals to shows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4D4CFF-FC61-456F-A786-C611A15A6A83}"/>
              </a:ext>
            </a:extLst>
          </p:cNvPr>
          <p:cNvSpPr>
            <a:spLocks noGrp="1" noChangeArrowheads="1"/>
          </p:cNvSpPr>
          <p:nvPr>
            <p:ph type="title"/>
          </p:nvPr>
        </p:nvSpPr>
        <p:spPr>
          <a:xfrm>
            <a:off x="-76200" y="76200"/>
            <a:ext cx="4089401" cy="1143000"/>
          </a:xfrm>
        </p:spPr>
        <p:txBody>
          <a:bodyPr/>
          <a:lstStyle/>
          <a:p>
            <a:pPr eaLnBrk="1" hangingPunct="1">
              <a:defRPr/>
            </a:pPr>
            <a:r>
              <a:rPr lang="en-US" sz="3600" dirty="0"/>
              <a:t>Clean pens daily</a:t>
            </a:r>
          </a:p>
        </p:txBody>
      </p:sp>
      <p:sp>
        <p:nvSpPr>
          <p:cNvPr id="4099" name="Rectangle 3">
            <a:extLst>
              <a:ext uri="{FF2B5EF4-FFF2-40B4-BE49-F238E27FC236}">
                <a16:creationId xmlns:a16="http://schemas.microsoft.com/office/drawing/2014/main" id="{D2D223C2-7170-4D7F-AC86-E433A5BB41F2}"/>
              </a:ext>
            </a:extLst>
          </p:cNvPr>
          <p:cNvSpPr>
            <a:spLocks noGrp="1" noChangeArrowheads="1"/>
          </p:cNvSpPr>
          <p:nvPr>
            <p:ph type="body" sz="half" idx="1"/>
          </p:nvPr>
        </p:nvSpPr>
        <p:spPr>
          <a:xfrm>
            <a:off x="76200" y="1143000"/>
            <a:ext cx="5353000" cy="4991100"/>
          </a:xfrm>
        </p:spPr>
        <p:txBody>
          <a:bodyPr/>
          <a:lstStyle/>
          <a:p>
            <a:pPr eaLnBrk="1" hangingPunct="1">
              <a:defRPr/>
            </a:pPr>
            <a:r>
              <a:rPr lang="en-US" sz="2000" dirty="0"/>
              <a:t>Keep your pens cleaned inside and outside of the pens</a:t>
            </a:r>
          </a:p>
        </p:txBody>
      </p:sp>
      <p:pic>
        <p:nvPicPr>
          <p:cNvPr id="3" name="Picture 2" descr="A picture containing fence, metal, seat&#10;&#10;Description automatically generated">
            <a:extLst>
              <a:ext uri="{FF2B5EF4-FFF2-40B4-BE49-F238E27FC236}">
                <a16:creationId xmlns:a16="http://schemas.microsoft.com/office/drawing/2014/main" id="{9D25483E-604A-4E56-BC10-CE1007DEF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272" y="3429000"/>
            <a:ext cx="4292600" cy="3219450"/>
          </a:xfrm>
          <a:prstGeom prst="rect">
            <a:avLst/>
          </a:prstGeom>
        </p:spPr>
      </p:pic>
      <p:pic>
        <p:nvPicPr>
          <p:cNvPr id="5" name="Picture 4" descr="A picture containing outdoor, wooden&#10;&#10;Description automatically generated">
            <a:extLst>
              <a:ext uri="{FF2B5EF4-FFF2-40B4-BE49-F238E27FC236}">
                <a16:creationId xmlns:a16="http://schemas.microsoft.com/office/drawing/2014/main" id="{6AD2FEA6-3801-4A11-B693-C73D04B42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87297"/>
            <a:ext cx="4292600" cy="3219450"/>
          </a:xfrm>
          <a:prstGeom prst="rect">
            <a:avLst/>
          </a:prstGeom>
        </p:spPr>
      </p:pic>
      <p:pic>
        <p:nvPicPr>
          <p:cNvPr id="7" name="Picture 6">
            <a:extLst>
              <a:ext uri="{FF2B5EF4-FFF2-40B4-BE49-F238E27FC236}">
                <a16:creationId xmlns:a16="http://schemas.microsoft.com/office/drawing/2014/main" id="{643DFC79-E2AF-40EC-8750-63697D1C2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038349"/>
            <a:ext cx="4587900" cy="3440925"/>
          </a:xfrm>
          <a:prstGeom prst="rect">
            <a:avLst/>
          </a:prstGeom>
        </p:spPr>
      </p:pic>
    </p:spTree>
    <p:extLst>
      <p:ext uri="{BB962C8B-B14F-4D97-AF65-F5344CB8AC3E}">
        <p14:creationId xmlns:p14="http://schemas.microsoft.com/office/powerpoint/2010/main" val="103825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4D4CFF-FC61-456F-A786-C611A15A6A83}"/>
              </a:ext>
            </a:extLst>
          </p:cNvPr>
          <p:cNvSpPr>
            <a:spLocks noGrp="1" noChangeArrowheads="1"/>
          </p:cNvSpPr>
          <p:nvPr>
            <p:ph type="title"/>
          </p:nvPr>
        </p:nvSpPr>
        <p:spPr/>
        <p:txBody>
          <a:bodyPr/>
          <a:lstStyle/>
          <a:p>
            <a:pPr eaLnBrk="1" hangingPunct="1">
              <a:defRPr/>
            </a:pPr>
            <a:r>
              <a:rPr lang="en-US" sz="3600" dirty="0"/>
              <a:t>Lockable Supply Box and Feed Can</a:t>
            </a:r>
          </a:p>
        </p:txBody>
      </p:sp>
      <p:sp>
        <p:nvSpPr>
          <p:cNvPr id="4099" name="Rectangle 3">
            <a:extLst>
              <a:ext uri="{FF2B5EF4-FFF2-40B4-BE49-F238E27FC236}">
                <a16:creationId xmlns:a16="http://schemas.microsoft.com/office/drawing/2014/main" id="{D2D223C2-7170-4D7F-AC86-E433A5BB41F2}"/>
              </a:ext>
            </a:extLst>
          </p:cNvPr>
          <p:cNvSpPr>
            <a:spLocks noGrp="1" noChangeArrowheads="1"/>
          </p:cNvSpPr>
          <p:nvPr>
            <p:ph type="body" sz="half" idx="1"/>
          </p:nvPr>
        </p:nvSpPr>
        <p:spPr>
          <a:xfrm>
            <a:off x="76200" y="1143000"/>
            <a:ext cx="2971800" cy="4991100"/>
          </a:xfrm>
        </p:spPr>
        <p:txBody>
          <a:bodyPr/>
          <a:lstStyle/>
          <a:p>
            <a:pPr eaLnBrk="1" hangingPunct="1">
              <a:defRPr/>
            </a:pPr>
            <a:r>
              <a:rPr lang="en-US" sz="2000" dirty="0"/>
              <a:t>***Trash cans MUST BE METAL for feed storage  </a:t>
            </a:r>
          </a:p>
          <a:p>
            <a:pPr eaLnBrk="1" hangingPunct="1">
              <a:defRPr/>
            </a:pPr>
            <a:r>
              <a:rPr lang="en-US" sz="2000" dirty="0"/>
              <a:t>Chain &amp; lock for trash can.</a:t>
            </a:r>
          </a:p>
          <a:p>
            <a:pPr eaLnBrk="1" hangingPunct="1">
              <a:defRPr/>
            </a:pPr>
            <a:r>
              <a:rPr lang="en-US" sz="2000" dirty="0"/>
              <a:t>These items can be purchased at:</a:t>
            </a:r>
            <a:br>
              <a:rPr lang="en-US" sz="2000" dirty="0"/>
            </a:br>
            <a:r>
              <a:rPr lang="en-US" sz="2000" dirty="0"/>
              <a:t>Tractor Supply, Home Depot, </a:t>
            </a:r>
            <a:br>
              <a:rPr lang="en-US" sz="2000" dirty="0"/>
            </a:br>
            <a:r>
              <a:rPr lang="en-US" sz="2000" dirty="0"/>
              <a:t>Wal-Mart, etc.</a:t>
            </a:r>
          </a:p>
          <a:p>
            <a:pPr marL="0" indent="0" eaLnBrk="1" hangingPunct="1">
              <a:buFont typeface="Wingdings" panose="05000000000000000000" pitchFamily="2" charset="2"/>
              <a:buNone/>
              <a:defRPr/>
            </a:pPr>
            <a:endParaRPr lang="en-US" sz="2000" dirty="0"/>
          </a:p>
          <a:p>
            <a:pPr eaLnBrk="1" hangingPunct="1">
              <a:defRPr/>
            </a:pPr>
            <a:endParaRPr lang="en-US" sz="2400" dirty="0"/>
          </a:p>
          <a:p>
            <a:pPr eaLnBrk="1" hangingPunct="1">
              <a:defRPr/>
            </a:pPr>
            <a:endParaRPr lang="en-US" sz="2400" dirty="0"/>
          </a:p>
        </p:txBody>
      </p:sp>
      <p:pic>
        <p:nvPicPr>
          <p:cNvPr id="6148" name="Picture 1">
            <a:extLst>
              <a:ext uri="{FF2B5EF4-FFF2-40B4-BE49-F238E27FC236}">
                <a16:creationId xmlns:a16="http://schemas.microsoft.com/office/drawing/2014/main" id="{78AA7ECD-52C6-4B65-AA4F-72DA3220A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3581400"/>
            <a:ext cx="22637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C3F83693-9786-4BFB-B7F6-89FD30773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981200"/>
            <a:ext cx="33845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29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27F969B-26F9-4C34-B5FC-2DF6F39127B9}"/>
              </a:ext>
            </a:extLst>
          </p:cNvPr>
          <p:cNvSpPr>
            <a:spLocks noGrp="1" noChangeArrowheads="1"/>
          </p:cNvSpPr>
          <p:nvPr>
            <p:ph type="title"/>
          </p:nvPr>
        </p:nvSpPr>
        <p:spPr/>
        <p:txBody>
          <a:bodyPr/>
          <a:lstStyle/>
          <a:p>
            <a:pPr eaLnBrk="1" hangingPunct="1">
              <a:defRPr/>
            </a:pPr>
            <a:r>
              <a:rPr lang="en-US" sz="3600" dirty="0"/>
              <a:t>Lockable Supply Box…</a:t>
            </a:r>
          </a:p>
        </p:txBody>
      </p:sp>
      <p:sp>
        <p:nvSpPr>
          <p:cNvPr id="4099" name="Rectangle 3">
            <a:extLst>
              <a:ext uri="{FF2B5EF4-FFF2-40B4-BE49-F238E27FC236}">
                <a16:creationId xmlns:a16="http://schemas.microsoft.com/office/drawing/2014/main" id="{6FB3151E-736E-462E-933B-B1657F92B02B}"/>
              </a:ext>
            </a:extLst>
          </p:cNvPr>
          <p:cNvSpPr>
            <a:spLocks noGrp="1" noChangeArrowheads="1"/>
          </p:cNvSpPr>
          <p:nvPr>
            <p:ph type="body" sz="half" idx="1"/>
          </p:nvPr>
        </p:nvSpPr>
        <p:spPr>
          <a:xfrm>
            <a:off x="152400" y="1111250"/>
            <a:ext cx="2971800" cy="4076700"/>
          </a:xfrm>
        </p:spPr>
        <p:txBody>
          <a:bodyPr/>
          <a:lstStyle/>
          <a:p>
            <a:pPr eaLnBrk="1" hangingPunct="1">
              <a:defRPr/>
            </a:pPr>
            <a:r>
              <a:rPr lang="en-US" sz="2000" dirty="0"/>
              <a:t>Any box to lock your show supplies up at the barn.  </a:t>
            </a:r>
          </a:p>
          <a:p>
            <a:pPr eaLnBrk="1" hangingPunct="1">
              <a:defRPr/>
            </a:pPr>
            <a:r>
              <a:rPr lang="en-US" sz="2000" dirty="0">
                <a:hlinkClick r:id="rId2"/>
              </a:rPr>
              <a:t>Home Depot – 37” Mobile Job Box</a:t>
            </a:r>
            <a:endParaRPr lang="en-US" sz="2000" dirty="0"/>
          </a:p>
          <a:p>
            <a:pPr eaLnBrk="1" hangingPunct="1">
              <a:defRPr/>
            </a:pPr>
            <a:r>
              <a:rPr lang="en-US" sz="2400" dirty="0"/>
              <a:t>Use a lock to secure the top</a:t>
            </a:r>
          </a:p>
          <a:p>
            <a:pPr eaLnBrk="1" hangingPunct="1">
              <a:defRPr/>
            </a:pPr>
            <a:endParaRPr lang="en-US" sz="2400" dirty="0"/>
          </a:p>
        </p:txBody>
      </p:sp>
      <p:pic>
        <p:nvPicPr>
          <p:cNvPr id="7172" name="Picture 2" descr="Husky 37 in. Mobile Job Box Utility Cart Black">
            <a:extLst>
              <a:ext uri="{FF2B5EF4-FFF2-40B4-BE49-F238E27FC236}">
                <a16:creationId xmlns:a16="http://schemas.microsoft.com/office/drawing/2014/main" id="{8F3C7190-5253-4F88-BCCA-97BFF34BD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95400"/>
            <a:ext cx="34671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ight Arrow 1">
            <a:extLst>
              <a:ext uri="{FF2B5EF4-FFF2-40B4-BE49-F238E27FC236}">
                <a16:creationId xmlns:a16="http://schemas.microsoft.com/office/drawing/2014/main" id="{B6CAA204-53EB-4692-A836-748CC6440D74}"/>
              </a:ext>
            </a:extLst>
          </p:cNvPr>
          <p:cNvSpPr>
            <a:spLocks noChangeArrowheads="1"/>
          </p:cNvSpPr>
          <p:nvPr/>
        </p:nvSpPr>
        <p:spPr bwMode="auto">
          <a:xfrm rot="852851">
            <a:off x="2590800" y="2717800"/>
            <a:ext cx="1684338" cy="228600"/>
          </a:xfrm>
          <a:prstGeom prst="rightArrow">
            <a:avLst>
              <a:gd name="adj1" fmla="val 50000"/>
              <a:gd name="adj2" fmla="val 22414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7174" name="Picture 5" descr="Rubbermaid ActionPacker Cargo Box">
            <a:extLst>
              <a:ext uri="{FF2B5EF4-FFF2-40B4-BE49-F238E27FC236}">
                <a16:creationId xmlns:a16="http://schemas.microsoft.com/office/drawing/2014/main" id="{C27CA40C-4056-4F4E-AFFF-1EE4B4C8D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700" y="4095750"/>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2D036A4-8835-4DDD-93CB-D90199ADDA18}"/>
              </a:ext>
            </a:extLst>
          </p:cNvPr>
          <p:cNvSpPr>
            <a:spLocks noGrp="1" noChangeArrowheads="1"/>
          </p:cNvSpPr>
          <p:nvPr>
            <p:ph type="title"/>
          </p:nvPr>
        </p:nvSpPr>
        <p:spPr/>
        <p:txBody>
          <a:bodyPr/>
          <a:lstStyle/>
          <a:p>
            <a:pPr eaLnBrk="1" hangingPunct="1">
              <a:defRPr/>
            </a:pPr>
            <a:r>
              <a:rPr lang="en-US"/>
              <a:t>Feed Scoop</a:t>
            </a:r>
          </a:p>
        </p:txBody>
      </p:sp>
      <p:sp>
        <p:nvSpPr>
          <p:cNvPr id="27654" name="Rectangle 6">
            <a:extLst>
              <a:ext uri="{FF2B5EF4-FFF2-40B4-BE49-F238E27FC236}">
                <a16:creationId xmlns:a16="http://schemas.microsoft.com/office/drawing/2014/main" id="{5485CD46-D038-4049-B157-0CCF1244E49A}"/>
              </a:ext>
            </a:extLst>
          </p:cNvPr>
          <p:cNvSpPr>
            <a:spLocks noGrp="1" noChangeArrowheads="1"/>
          </p:cNvSpPr>
          <p:nvPr>
            <p:ph type="body" sz="half" idx="1"/>
          </p:nvPr>
        </p:nvSpPr>
        <p:spPr/>
        <p:txBody>
          <a:bodyPr/>
          <a:lstStyle/>
          <a:p>
            <a:pPr eaLnBrk="1" hangingPunct="1">
              <a:defRPr/>
            </a:pPr>
            <a:r>
              <a:rPr lang="en-US" dirty="0"/>
              <a:t>Cost $5</a:t>
            </a:r>
          </a:p>
          <a:p>
            <a:pPr eaLnBrk="1" hangingPunct="1">
              <a:defRPr/>
            </a:pPr>
            <a:r>
              <a:rPr lang="en-US" dirty="0"/>
              <a:t>Any feed store,</a:t>
            </a:r>
            <a:br>
              <a:rPr lang="en-US" dirty="0"/>
            </a:br>
            <a:r>
              <a:rPr lang="en-US" dirty="0">
                <a:hlinkClick r:id="rId2"/>
              </a:rPr>
              <a:t>Sullivan Show Supply</a:t>
            </a:r>
            <a:endParaRPr lang="en-US" dirty="0"/>
          </a:p>
          <a:p>
            <a:pPr eaLnBrk="1" hangingPunct="1">
              <a:defRPr/>
            </a:pPr>
            <a:r>
              <a:rPr lang="en-US" dirty="0"/>
              <a:t>Recycle an old coffee can – it works too!</a:t>
            </a:r>
          </a:p>
        </p:txBody>
      </p:sp>
      <p:pic>
        <p:nvPicPr>
          <p:cNvPr id="8196" name="Picture 5" descr="FS_L">
            <a:extLst>
              <a:ext uri="{FF2B5EF4-FFF2-40B4-BE49-F238E27FC236}">
                <a16:creationId xmlns:a16="http://schemas.microsoft.com/office/drawing/2014/main" id="{1AC93A7A-D583-4929-B60A-2E8CB90CF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3333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B851605E-78A1-44F0-B7B3-E4D3C570AA88}"/>
              </a:ext>
            </a:extLst>
          </p:cNvPr>
          <p:cNvSpPr>
            <a:spLocks noGrp="1" noChangeArrowheads="1"/>
          </p:cNvSpPr>
          <p:nvPr>
            <p:ph type="title"/>
          </p:nvPr>
        </p:nvSpPr>
        <p:spPr/>
        <p:txBody>
          <a:bodyPr/>
          <a:lstStyle/>
          <a:p>
            <a:pPr eaLnBrk="1" hangingPunct="1">
              <a:defRPr/>
            </a:pPr>
            <a:r>
              <a:rPr lang="en-US" dirty="0"/>
              <a:t>Practice Show Stick</a:t>
            </a:r>
          </a:p>
        </p:txBody>
      </p:sp>
      <p:sp>
        <p:nvSpPr>
          <p:cNvPr id="48133" name="Rectangle 5">
            <a:extLst>
              <a:ext uri="{FF2B5EF4-FFF2-40B4-BE49-F238E27FC236}">
                <a16:creationId xmlns:a16="http://schemas.microsoft.com/office/drawing/2014/main" id="{DB8DB23B-328E-4266-93B9-6966699DC8C7}"/>
              </a:ext>
            </a:extLst>
          </p:cNvPr>
          <p:cNvSpPr>
            <a:spLocks noGrp="1" noChangeArrowheads="1"/>
          </p:cNvSpPr>
          <p:nvPr>
            <p:ph type="body" sz="half" idx="1"/>
          </p:nvPr>
        </p:nvSpPr>
        <p:spPr/>
        <p:txBody>
          <a:bodyPr/>
          <a:lstStyle/>
          <a:p>
            <a:pPr eaLnBrk="1" hangingPunct="1">
              <a:lnSpc>
                <a:spcPct val="90000"/>
              </a:lnSpc>
              <a:defRPr/>
            </a:pPr>
            <a:r>
              <a:rPr lang="en-US" dirty="0"/>
              <a:t>Springlike whipping action</a:t>
            </a:r>
          </a:p>
          <a:p>
            <a:pPr eaLnBrk="1" hangingPunct="1">
              <a:lnSpc>
                <a:spcPct val="90000"/>
              </a:lnSpc>
              <a:defRPr/>
            </a:pPr>
            <a:r>
              <a:rPr lang="en-US" dirty="0"/>
              <a:t>Made of Fiberglass</a:t>
            </a:r>
          </a:p>
          <a:p>
            <a:pPr eaLnBrk="1" hangingPunct="1">
              <a:lnSpc>
                <a:spcPct val="90000"/>
              </a:lnSpc>
              <a:defRPr/>
            </a:pPr>
            <a:r>
              <a:rPr lang="en-US" dirty="0"/>
              <a:t>Trains the pig to keep their head up </a:t>
            </a:r>
          </a:p>
          <a:p>
            <a:pPr eaLnBrk="1" hangingPunct="1">
              <a:lnSpc>
                <a:spcPct val="90000"/>
              </a:lnSpc>
              <a:defRPr/>
            </a:pPr>
            <a:r>
              <a:rPr lang="en-US" dirty="0"/>
              <a:t>Cost $30+</a:t>
            </a:r>
          </a:p>
          <a:p>
            <a:pPr eaLnBrk="1" hangingPunct="1">
              <a:lnSpc>
                <a:spcPct val="90000"/>
              </a:lnSpc>
              <a:defRPr/>
            </a:pPr>
            <a:r>
              <a:rPr lang="en-US" dirty="0"/>
              <a:t>Most feed stores, </a:t>
            </a:r>
            <a:r>
              <a:rPr lang="en-US" dirty="0">
                <a:hlinkClick r:id="rId2"/>
              </a:rPr>
              <a:t>Sullivan Show Supply</a:t>
            </a:r>
            <a:endParaRPr lang="en-US" dirty="0"/>
          </a:p>
        </p:txBody>
      </p:sp>
      <p:pic>
        <p:nvPicPr>
          <p:cNvPr id="3" name="Picture 2" descr="Diagram&#10;&#10;Description automatically generated">
            <a:extLst>
              <a:ext uri="{FF2B5EF4-FFF2-40B4-BE49-F238E27FC236}">
                <a16:creationId xmlns:a16="http://schemas.microsoft.com/office/drawing/2014/main" id="{D8101B54-8FC1-4946-9D9E-04C7AB041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1828800"/>
            <a:ext cx="3543300" cy="3543300"/>
          </a:xfrm>
          <a:prstGeom prst="rect">
            <a:avLst/>
          </a:prstGeom>
        </p:spPr>
      </p:pic>
    </p:spTree>
  </p:cSld>
  <p:clrMapOvr>
    <a:masterClrMapping/>
  </p:clrMapOvr>
</p:sld>
</file>

<file path=ppt/theme/theme1.xml><?xml version="1.0" encoding="utf-8"?>
<a:theme xmlns:a="http://schemas.openxmlformats.org/drawingml/2006/main" name="Digital Dots">
  <a:themeElements>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42609006987243BB1A240F64C3A4F3" ma:contentTypeVersion="0" ma:contentTypeDescription="Create a new document." ma:contentTypeScope="" ma:versionID="a07c14b1a39c2b7e20206095b3924962">
  <xsd:schema xmlns:xsd="http://www.w3.org/2001/XMLSchema" xmlns:xs="http://www.w3.org/2001/XMLSchema" xmlns:p="http://schemas.microsoft.com/office/2006/metadata/properties" targetNamespace="http://schemas.microsoft.com/office/2006/metadata/properties" ma:root="true" ma:fieldsID="e4b66d1f370aff44e8d7fcf03b59008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66E994-2126-405A-9DD0-9F542CB52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B1ED44-6D79-40FB-B175-D01329737D23}">
  <ds:schemaRefs>
    <ds:schemaRef ds:uri="http://schemas.microsoft.com/sharepoint/v3/contenttype/forms"/>
  </ds:schemaRefs>
</ds:datastoreItem>
</file>

<file path=customXml/itemProps3.xml><?xml version="1.0" encoding="utf-8"?>
<ds:datastoreItem xmlns:ds="http://schemas.openxmlformats.org/officeDocument/2006/customXml" ds:itemID="{F85721FB-9B70-43E0-8F8A-4C5698FFD62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Digital Dots</Template>
  <TotalTime>1105</TotalTime>
  <Words>1404</Words>
  <Application>Microsoft Office PowerPoint</Application>
  <PresentationFormat>On-screen Show (4:3)</PresentationFormat>
  <Paragraphs>179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Narrow</vt:lpstr>
      <vt:lpstr>Wingdings</vt:lpstr>
      <vt:lpstr>Digital Dots</vt:lpstr>
      <vt:lpstr>Raising a show pig: Equipment, Supplies, General Information</vt:lpstr>
      <vt:lpstr>What do I need?</vt:lpstr>
      <vt:lpstr>Approximate Costs</vt:lpstr>
      <vt:lpstr>What’s included in your pen rent fee:</vt:lpstr>
      <vt:lpstr>Clean pens daily</vt:lpstr>
      <vt:lpstr>Lockable Supply Box and Feed Can</vt:lpstr>
      <vt:lpstr>Lockable Supply Box…</vt:lpstr>
      <vt:lpstr>Feed Scoop</vt:lpstr>
      <vt:lpstr>Practice Show Stick</vt:lpstr>
      <vt:lpstr>Show Stick</vt:lpstr>
      <vt:lpstr>Feed Bucket</vt:lpstr>
      <vt:lpstr>Clip on Feeder</vt:lpstr>
      <vt:lpstr>Brushes</vt:lpstr>
      <vt:lpstr>Heat Lamp – BUY NOW DO NOT WAIT until it gets cold!!</vt:lpstr>
      <vt:lpstr>Pine Shavings (bedding)</vt:lpstr>
      <vt:lpstr>CVS, Walgreens, Target</vt:lpstr>
      <vt:lpstr>What do I feed?</vt:lpstr>
      <vt:lpstr>Feeding</vt:lpstr>
      <vt:lpstr>Calculating average daily gain (ADG)</vt:lpstr>
      <vt:lpstr>Care for your Pig</vt:lpstr>
      <vt:lpstr>What are we looking for in a pig?</vt:lpstr>
      <vt:lpstr>Meat</vt:lpstr>
      <vt:lpstr>We want a large frame</vt:lpstr>
      <vt:lpstr>Heavy or thick Bones</vt:lpstr>
      <vt:lpstr>Wide Body Over base and top.</vt:lpstr>
      <vt:lpstr>Wide &amp; Deep Rear End</vt:lpstr>
      <vt:lpstr>Muscular Back</vt:lpstr>
      <vt:lpstr>Where are the feed stores?</vt:lpstr>
      <vt:lpstr>CALL AHEAD</vt:lpstr>
    </vt:vector>
  </TitlesOfParts>
  <Company>Humble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raise pigs?</dc:title>
  <dc:creator>HUMBLE ISD</dc:creator>
  <cp:lastModifiedBy>Joe Lemmons</cp:lastModifiedBy>
  <cp:revision>59</cp:revision>
  <dcterms:created xsi:type="dcterms:W3CDTF">2007-09-24T14:49:37Z</dcterms:created>
  <dcterms:modified xsi:type="dcterms:W3CDTF">2023-09-01T15:37:16Z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0x0101006642609006987243BB1A240F64C3A4F3</vt:lpwstr>
  </property>
</Properties>
</file>